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ng&amp;ehk=sNiKKq7L72U3fcKbJwkG7A&amp;r=0&amp;pid=OfficeInsert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77" r:id="rId5"/>
    <p:sldId id="263" r:id="rId6"/>
    <p:sldId id="258" r:id="rId7"/>
    <p:sldId id="264" r:id="rId8"/>
    <p:sldId id="259" r:id="rId9"/>
    <p:sldId id="260" r:id="rId10"/>
    <p:sldId id="261" r:id="rId11"/>
    <p:sldId id="265" r:id="rId12"/>
    <p:sldId id="266" r:id="rId13"/>
    <p:sldId id="267" r:id="rId14"/>
    <p:sldId id="355" r:id="rId15"/>
    <p:sldId id="268" r:id="rId16"/>
    <p:sldId id="269" r:id="rId17"/>
    <p:sldId id="357" r:id="rId18"/>
    <p:sldId id="270" r:id="rId19"/>
    <p:sldId id="271" r:id="rId20"/>
    <p:sldId id="272" r:id="rId21"/>
    <p:sldId id="273" r:id="rId22"/>
    <p:sldId id="352" r:id="rId23"/>
    <p:sldId id="274" r:id="rId24"/>
    <p:sldId id="350" r:id="rId25"/>
    <p:sldId id="275" r:id="rId26"/>
    <p:sldId id="276" r:id="rId27"/>
    <p:sldId id="278" r:id="rId28"/>
    <p:sldId id="279" r:id="rId29"/>
    <p:sldId id="358" r:id="rId30"/>
    <p:sldId id="280" r:id="rId31"/>
    <p:sldId id="281" r:id="rId32"/>
    <p:sldId id="353" r:id="rId33"/>
    <p:sldId id="282" r:id="rId34"/>
    <p:sldId id="351" r:id="rId35"/>
    <p:sldId id="283" r:id="rId36"/>
    <p:sldId id="288" r:id="rId37"/>
    <p:sldId id="285" r:id="rId38"/>
    <p:sldId id="292" r:id="rId39"/>
    <p:sldId id="294" r:id="rId40"/>
    <p:sldId id="291" r:id="rId41"/>
    <p:sldId id="348" r:id="rId42"/>
    <p:sldId id="354" r:id="rId43"/>
    <p:sldId id="295" r:id="rId44"/>
    <p:sldId id="347" r:id="rId45"/>
    <p:sldId id="349" r:id="rId46"/>
    <p:sldId id="342" r:id="rId47"/>
    <p:sldId id="343" r:id="rId48"/>
    <p:sldId id="344" r:id="rId49"/>
    <p:sldId id="345" r:id="rId50"/>
    <p:sldId id="346" r:id="rId51"/>
    <p:sldId id="356" r:id="rId5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52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27.svg"/><Relationship Id="rId5" Type="http://schemas.openxmlformats.org/officeDocument/2006/relationships/image" Target="../media/image11.png"/><Relationship Id="rId4" Type="http://schemas.openxmlformats.org/officeDocument/2006/relationships/image" Target="../media/image48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10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7.svg"/><Relationship Id="rId4" Type="http://schemas.openxmlformats.org/officeDocument/2006/relationships/image" Target="../media/image22.svg"/><Relationship Id="rId9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5" Type="http://schemas.openxmlformats.org/officeDocument/2006/relationships/image" Target="../media/image40.png"/><Relationship Id="rId4" Type="http://schemas.openxmlformats.org/officeDocument/2006/relationships/hyperlink" Target="https://oregoncis.uoregon.edu/" TargetMode="Externa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http://oregoncoastcc.org/certificates/" TargetMode="External"/><Relationship Id="rId1" Type="http://schemas.openxmlformats.org/officeDocument/2006/relationships/hyperlink" Target="http://oregoncoastcc.org/degrees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3.svg"/><Relationship Id="rId1" Type="http://schemas.openxmlformats.org/officeDocument/2006/relationships/image" Target="../media/image10.png"/><Relationship Id="rId6" Type="http://schemas.openxmlformats.org/officeDocument/2006/relationships/image" Target="../media/image7.svg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27.svg"/><Relationship Id="rId5" Type="http://schemas.openxmlformats.org/officeDocument/2006/relationships/image" Target="../media/image11.png"/><Relationship Id="rId4" Type="http://schemas.openxmlformats.org/officeDocument/2006/relationships/image" Target="../media/image48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60.png"/><Relationship Id="rId2" Type="http://schemas.openxmlformats.org/officeDocument/2006/relationships/image" Target="../media/image53.svg"/><Relationship Id="rId1" Type="http://schemas.openxmlformats.org/officeDocument/2006/relationships/image" Target="../media/image10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28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7.svg"/><Relationship Id="rId4" Type="http://schemas.openxmlformats.org/officeDocument/2006/relationships/image" Target="../media/image22.svg"/><Relationship Id="rId9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http://oregoncoastcc.org/certificates/" TargetMode="External"/><Relationship Id="rId1" Type="http://schemas.openxmlformats.org/officeDocument/2006/relationships/hyperlink" Target="http://oregoncoastcc.org/degree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1ABCC-CFA2-4F18-9A57-1EE9AB3A166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FB055A5-989A-429E-9034-07763CC866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What you need to know about student success at OCCC</a:t>
          </a:r>
        </a:p>
      </dgm:t>
    </dgm:pt>
    <dgm:pt modelId="{B8C8CAC0-A636-4555-A2F5-6D82F3B7A18C}" type="parTrans" cxnId="{9CDFDEB9-9C87-4DFB-8772-BDE0D026828F}">
      <dgm:prSet/>
      <dgm:spPr/>
      <dgm:t>
        <a:bodyPr/>
        <a:lstStyle/>
        <a:p>
          <a:endParaRPr lang="en-US"/>
        </a:p>
      </dgm:t>
    </dgm:pt>
    <dgm:pt modelId="{3C015D92-70B2-4048-BCB8-4FD105DF5396}" type="sibTrans" cxnId="{9CDFDEB9-9C87-4DFB-8772-BDE0D026828F}">
      <dgm:prSet/>
      <dgm:spPr/>
      <dgm:t>
        <a:bodyPr/>
        <a:lstStyle/>
        <a:p>
          <a:endParaRPr lang="en-US"/>
        </a:p>
      </dgm:t>
    </dgm:pt>
    <dgm:pt modelId="{15CC289C-040D-4F53-A4AD-14487E89B5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Getting Organized</a:t>
          </a:r>
        </a:p>
      </dgm:t>
    </dgm:pt>
    <dgm:pt modelId="{94785541-5B52-4A03-84DD-01C7D520886F}" type="parTrans" cxnId="{2BD43703-E1AF-46D0-8B35-8C7707FF1A5E}">
      <dgm:prSet/>
      <dgm:spPr/>
      <dgm:t>
        <a:bodyPr/>
        <a:lstStyle/>
        <a:p>
          <a:endParaRPr lang="en-US"/>
        </a:p>
      </dgm:t>
    </dgm:pt>
    <dgm:pt modelId="{A2CE9CB1-F204-4065-BB05-6C0A2FA7A368}" type="sibTrans" cxnId="{2BD43703-E1AF-46D0-8B35-8C7707FF1A5E}">
      <dgm:prSet/>
      <dgm:spPr/>
      <dgm:t>
        <a:bodyPr/>
        <a:lstStyle/>
        <a:p>
          <a:endParaRPr lang="en-US"/>
        </a:p>
      </dgm:t>
    </dgm:pt>
    <dgm:pt modelId="{03EF4F48-656D-49BD-AB46-5256731109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Tutoring</a:t>
          </a:r>
        </a:p>
      </dgm:t>
    </dgm:pt>
    <dgm:pt modelId="{8BFA7E9B-8E7C-41E0-AE9F-57F09B4A49B5}" type="parTrans" cxnId="{F4D8666B-9B66-4572-BE8F-3FBFC8704831}">
      <dgm:prSet/>
      <dgm:spPr/>
      <dgm:t>
        <a:bodyPr/>
        <a:lstStyle/>
        <a:p>
          <a:endParaRPr lang="en-US"/>
        </a:p>
      </dgm:t>
    </dgm:pt>
    <dgm:pt modelId="{819A422B-35D6-4617-B7BE-6830A2C2D60A}" type="sibTrans" cxnId="{F4D8666B-9B66-4572-BE8F-3FBFC8704831}">
      <dgm:prSet/>
      <dgm:spPr/>
      <dgm:t>
        <a:bodyPr/>
        <a:lstStyle/>
        <a:p>
          <a:endParaRPr lang="en-US"/>
        </a:p>
      </dgm:t>
    </dgm:pt>
    <dgm:pt modelId="{DEC8C7C9-459E-48AF-BA2A-FB1E38D84C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Important dates and policies</a:t>
          </a:r>
        </a:p>
      </dgm:t>
    </dgm:pt>
    <dgm:pt modelId="{2FED0494-F142-453F-B397-3821BF194D86}" type="parTrans" cxnId="{A40788A4-57FE-4E59-88B1-C97C687942CA}">
      <dgm:prSet/>
      <dgm:spPr/>
      <dgm:t>
        <a:bodyPr/>
        <a:lstStyle/>
        <a:p>
          <a:endParaRPr lang="en-US"/>
        </a:p>
      </dgm:t>
    </dgm:pt>
    <dgm:pt modelId="{677ADCC2-84F4-43E2-88CA-2C3F6CF0D661}" type="sibTrans" cxnId="{A40788A4-57FE-4E59-88B1-C97C687942CA}">
      <dgm:prSet/>
      <dgm:spPr/>
      <dgm:t>
        <a:bodyPr/>
        <a:lstStyle/>
        <a:p>
          <a:endParaRPr lang="en-US"/>
        </a:p>
      </dgm:t>
    </dgm:pt>
    <dgm:pt modelId="{33785D06-B715-4898-A8D5-2AA5050E41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How to make the most of Academic and Career Advising</a:t>
          </a:r>
        </a:p>
      </dgm:t>
    </dgm:pt>
    <dgm:pt modelId="{B018952E-6EC5-4BCA-B4AE-9825687AD1EE}" type="parTrans" cxnId="{26C4B039-13FB-4581-A06A-D50739B90BE8}">
      <dgm:prSet/>
      <dgm:spPr/>
      <dgm:t>
        <a:bodyPr/>
        <a:lstStyle/>
        <a:p>
          <a:endParaRPr lang="en-US"/>
        </a:p>
      </dgm:t>
    </dgm:pt>
    <dgm:pt modelId="{09647D2C-B04A-42C6-9347-734902042528}" type="sibTrans" cxnId="{26C4B039-13FB-4581-A06A-D50739B90BE8}">
      <dgm:prSet/>
      <dgm:spPr/>
      <dgm:t>
        <a:bodyPr/>
        <a:lstStyle/>
        <a:p>
          <a:endParaRPr lang="en-US"/>
        </a:p>
      </dgm:t>
    </dgm:pt>
    <dgm:pt modelId="{37CF081D-B24E-4153-8132-3195E7D407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Programs and </a:t>
          </a:r>
          <a:r>
            <a:rPr lang="en-US" b="0" dirty="0">
              <a:solidFill>
                <a:schemeClr val="tx1"/>
              </a:solidFill>
            </a:rPr>
            <a:t>transfer resources</a:t>
          </a:r>
        </a:p>
      </dgm:t>
    </dgm:pt>
    <dgm:pt modelId="{F2DDE407-AA60-4359-AAA4-641C567209A8}" type="parTrans" cxnId="{93069FCA-40F1-41D7-9725-295CF3345C83}">
      <dgm:prSet/>
      <dgm:spPr/>
      <dgm:t>
        <a:bodyPr/>
        <a:lstStyle/>
        <a:p>
          <a:endParaRPr lang="en-US"/>
        </a:p>
      </dgm:t>
    </dgm:pt>
    <dgm:pt modelId="{094224F5-A3C1-4646-89B3-1B6524627A5F}" type="sibTrans" cxnId="{93069FCA-40F1-41D7-9725-295CF3345C83}">
      <dgm:prSet/>
      <dgm:spPr/>
      <dgm:t>
        <a:bodyPr/>
        <a:lstStyle/>
        <a:p>
          <a:endParaRPr lang="en-US"/>
        </a:p>
      </dgm:t>
    </dgm:pt>
    <dgm:pt modelId="{E26A4C72-F809-42F6-89E8-96B4330B650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Satisfactory Academic Progress</a:t>
          </a:r>
        </a:p>
      </dgm:t>
    </dgm:pt>
    <dgm:pt modelId="{456AB0A1-1A8E-4746-BB39-C31AB1AFC336}" type="parTrans" cxnId="{081ED1E5-9239-457B-9411-F3DB9963BDD8}">
      <dgm:prSet/>
      <dgm:spPr/>
      <dgm:t>
        <a:bodyPr/>
        <a:lstStyle/>
        <a:p>
          <a:endParaRPr lang="en-US"/>
        </a:p>
      </dgm:t>
    </dgm:pt>
    <dgm:pt modelId="{65E9C21B-BCE1-41D7-82B6-46AFD4BC517B}" type="sibTrans" cxnId="{081ED1E5-9239-457B-9411-F3DB9963BDD8}">
      <dgm:prSet/>
      <dgm:spPr/>
      <dgm:t>
        <a:bodyPr/>
        <a:lstStyle/>
        <a:p>
          <a:endParaRPr lang="en-US"/>
        </a:p>
      </dgm:t>
    </dgm:pt>
    <dgm:pt modelId="{E3DEE03E-BCE2-4797-9FB6-E6E2A86BDE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How to register for classes</a:t>
          </a:r>
        </a:p>
      </dgm:t>
    </dgm:pt>
    <dgm:pt modelId="{026FC6F7-4D46-4205-B4BF-EE6F5CAA8709}" type="parTrans" cxnId="{570FC8C3-4973-48F3-8D84-A3A641EB5469}">
      <dgm:prSet/>
      <dgm:spPr/>
      <dgm:t>
        <a:bodyPr/>
        <a:lstStyle/>
        <a:p>
          <a:endParaRPr lang="en-US"/>
        </a:p>
      </dgm:t>
    </dgm:pt>
    <dgm:pt modelId="{B8AFFFD3-1361-4608-B199-CDB99817C8F2}" type="sibTrans" cxnId="{570FC8C3-4973-48F3-8D84-A3A641EB5469}">
      <dgm:prSet/>
      <dgm:spPr/>
      <dgm:t>
        <a:bodyPr/>
        <a:lstStyle/>
        <a:p>
          <a:endParaRPr lang="en-US"/>
        </a:p>
      </dgm:t>
    </dgm:pt>
    <dgm:pt modelId="{B57B77DD-BE33-4C28-AAC3-9899D3040D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Electronic Tools and Communication</a:t>
          </a:r>
        </a:p>
      </dgm:t>
    </dgm:pt>
    <dgm:pt modelId="{0A353D7D-7EFB-415C-8394-A44BE8831145}" type="parTrans" cxnId="{1828C8DA-D2E7-44DC-BD6C-AF0CFD993C9A}">
      <dgm:prSet/>
      <dgm:spPr/>
      <dgm:t>
        <a:bodyPr/>
        <a:lstStyle/>
        <a:p>
          <a:endParaRPr lang="en-US"/>
        </a:p>
      </dgm:t>
    </dgm:pt>
    <dgm:pt modelId="{A1296BCE-841A-48BE-B23F-A5E5A35C82B4}" type="sibTrans" cxnId="{1828C8DA-D2E7-44DC-BD6C-AF0CFD993C9A}">
      <dgm:prSet/>
      <dgm:spPr/>
      <dgm:t>
        <a:bodyPr/>
        <a:lstStyle/>
        <a:p>
          <a:endParaRPr lang="en-US"/>
        </a:p>
      </dgm:t>
    </dgm:pt>
    <dgm:pt modelId="{D3C11142-3DDF-470D-860F-D00CE5B08B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Preparing for your appointment</a:t>
          </a:r>
        </a:p>
      </dgm:t>
    </dgm:pt>
    <dgm:pt modelId="{C57C6278-C64B-45D9-A19E-746FEF8B8681}" type="sibTrans" cxnId="{87E5122C-199A-4B04-8C2E-977E8E175C79}">
      <dgm:prSet/>
      <dgm:spPr/>
      <dgm:t>
        <a:bodyPr/>
        <a:lstStyle/>
        <a:p>
          <a:endParaRPr lang="en-US"/>
        </a:p>
      </dgm:t>
    </dgm:pt>
    <dgm:pt modelId="{61A22C2E-30A7-4F8A-8EE9-50EF12BE1100}" type="parTrans" cxnId="{87E5122C-199A-4B04-8C2E-977E8E175C79}">
      <dgm:prSet/>
      <dgm:spPr/>
      <dgm:t>
        <a:bodyPr/>
        <a:lstStyle/>
        <a:p>
          <a:endParaRPr lang="en-US"/>
        </a:p>
      </dgm:t>
    </dgm:pt>
    <dgm:pt modelId="{30803D6F-46E9-4976-B148-5AEA0B722D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Financial Aid overview</a:t>
          </a:r>
        </a:p>
      </dgm:t>
    </dgm:pt>
    <dgm:pt modelId="{2BA0757A-8081-4E75-A127-804FE3764AB9}" type="sibTrans" cxnId="{2A48EDFB-36B2-4E6F-B514-4E23B065D07F}">
      <dgm:prSet/>
      <dgm:spPr/>
      <dgm:t>
        <a:bodyPr/>
        <a:lstStyle/>
        <a:p>
          <a:endParaRPr lang="en-US"/>
        </a:p>
      </dgm:t>
    </dgm:pt>
    <dgm:pt modelId="{0C60F9D1-E137-4BAF-AC49-672CAB23CE0A}" type="parTrans" cxnId="{2A48EDFB-36B2-4E6F-B514-4E23B065D07F}">
      <dgm:prSet/>
      <dgm:spPr/>
      <dgm:t>
        <a:bodyPr/>
        <a:lstStyle/>
        <a:p>
          <a:endParaRPr lang="en-US"/>
        </a:p>
      </dgm:t>
    </dgm:pt>
    <dgm:pt modelId="{AF60E423-D708-401D-9472-501E7E44904A}" type="pres">
      <dgm:prSet presAssocID="{4241ABCC-CFA2-4F18-9A57-1EE9AB3A1669}" presName="root" presStyleCnt="0">
        <dgm:presLayoutVars>
          <dgm:dir/>
          <dgm:resizeHandles val="exact"/>
        </dgm:presLayoutVars>
      </dgm:prSet>
      <dgm:spPr/>
    </dgm:pt>
    <dgm:pt modelId="{9406611B-5D2E-4A71-A2F9-BE35764948A4}" type="pres">
      <dgm:prSet presAssocID="{BFB055A5-989A-429E-9034-07763CC86650}" presName="compNode" presStyleCnt="0"/>
      <dgm:spPr/>
    </dgm:pt>
    <dgm:pt modelId="{ED0EB922-3866-47B0-97EC-71B5C287637B}" type="pres">
      <dgm:prSet presAssocID="{BFB055A5-989A-429E-9034-07763CC86650}" presName="bgRect" presStyleLbl="bgShp" presStyleIdx="0" presStyleCnt="4"/>
      <dgm:spPr/>
    </dgm:pt>
    <dgm:pt modelId="{7E9EA19F-C6DD-4CB5-AC7C-4F24869B5C4D}" type="pres">
      <dgm:prSet presAssocID="{BFB055A5-989A-429E-9034-07763CC8665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01132E6-F698-4D11-9B7E-7B8636295938}" type="pres">
      <dgm:prSet presAssocID="{BFB055A5-989A-429E-9034-07763CC86650}" presName="spaceRect" presStyleCnt="0"/>
      <dgm:spPr/>
    </dgm:pt>
    <dgm:pt modelId="{61C8229B-F0F5-4377-B510-1A0FDCC98521}" type="pres">
      <dgm:prSet presAssocID="{BFB055A5-989A-429E-9034-07763CC86650}" presName="parTx" presStyleLbl="revTx" presStyleIdx="0" presStyleCnt="6">
        <dgm:presLayoutVars>
          <dgm:chMax val="0"/>
          <dgm:chPref val="0"/>
        </dgm:presLayoutVars>
      </dgm:prSet>
      <dgm:spPr/>
    </dgm:pt>
    <dgm:pt modelId="{E36B99F9-FB9E-445C-A41C-85100EA453FD}" type="pres">
      <dgm:prSet presAssocID="{BFB055A5-989A-429E-9034-07763CC86650}" presName="desTx" presStyleLbl="revTx" presStyleIdx="1" presStyleCnt="6">
        <dgm:presLayoutVars/>
      </dgm:prSet>
      <dgm:spPr/>
    </dgm:pt>
    <dgm:pt modelId="{175EE74F-8FF8-4AA7-875A-3042BCA053EB}" type="pres">
      <dgm:prSet presAssocID="{3C015D92-70B2-4048-BCB8-4FD105DF5396}" presName="sibTrans" presStyleCnt="0"/>
      <dgm:spPr/>
    </dgm:pt>
    <dgm:pt modelId="{31480EE0-AE32-4B02-A1B3-E9DD52668CD2}" type="pres">
      <dgm:prSet presAssocID="{33785D06-B715-4898-A8D5-2AA5050E41F8}" presName="compNode" presStyleCnt="0"/>
      <dgm:spPr/>
    </dgm:pt>
    <dgm:pt modelId="{88AECE57-E25E-4739-B8CE-B8010B208FBE}" type="pres">
      <dgm:prSet presAssocID="{33785D06-B715-4898-A8D5-2AA5050E41F8}" presName="bgRect" presStyleLbl="bgShp" presStyleIdx="1" presStyleCnt="4"/>
      <dgm:spPr/>
    </dgm:pt>
    <dgm:pt modelId="{EC011953-C604-430F-A9C4-C0FFE9159A1C}" type="pres">
      <dgm:prSet presAssocID="{33785D06-B715-4898-A8D5-2AA5050E41F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D2F1C9F-3AD5-42EB-989A-81ADB9F6B387}" type="pres">
      <dgm:prSet presAssocID="{33785D06-B715-4898-A8D5-2AA5050E41F8}" presName="spaceRect" presStyleCnt="0"/>
      <dgm:spPr/>
    </dgm:pt>
    <dgm:pt modelId="{6FEC1674-E42B-465A-A4DD-0237CA66D3EE}" type="pres">
      <dgm:prSet presAssocID="{33785D06-B715-4898-A8D5-2AA5050E41F8}" presName="parTx" presStyleLbl="revTx" presStyleIdx="2" presStyleCnt="6">
        <dgm:presLayoutVars>
          <dgm:chMax val="0"/>
          <dgm:chPref val="0"/>
        </dgm:presLayoutVars>
      </dgm:prSet>
      <dgm:spPr/>
    </dgm:pt>
    <dgm:pt modelId="{E235DAB8-1ACF-4AD2-B106-1893ACB3FC5D}" type="pres">
      <dgm:prSet presAssocID="{33785D06-B715-4898-A8D5-2AA5050E41F8}" presName="desTx" presStyleLbl="revTx" presStyleIdx="3" presStyleCnt="6">
        <dgm:presLayoutVars/>
      </dgm:prSet>
      <dgm:spPr/>
    </dgm:pt>
    <dgm:pt modelId="{81117C27-E3C3-41A5-B330-23F436A5C4CA}" type="pres">
      <dgm:prSet presAssocID="{09647D2C-B04A-42C6-9347-734902042528}" presName="sibTrans" presStyleCnt="0"/>
      <dgm:spPr/>
    </dgm:pt>
    <dgm:pt modelId="{0B2EF886-CD5B-4A9E-AEA4-D8D547CE7E67}" type="pres">
      <dgm:prSet presAssocID="{30803D6F-46E9-4976-B148-5AEA0B722D23}" presName="compNode" presStyleCnt="0"/>
      <dgm:spPr/>
    </dgm:pt>
    <dgm:pt modelId="{0F51CB86-A376-47D0-937E-2C319A36DE57}" type="pres">
      <dgm:prSet presAssocID="{30803D6F-46E9-4976-B148-5AEA0B722D23}" presName="bgRect" presStyleLbl="bgShp" presStyleIdx="2" presStyleCnt="4"/>
      <dgm:spPr/>
    </dgm:pt>
    <dgm:pt modelId="{D20CD4AE-4168-4056-A307-0B69884450F1}" type="pres">
      <dgm:prSet presAssocID="{30803D6F-46E9-4976-B148-5AEA0B722D2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F0966FDD-F4A8-4317-9A45-D351BCF593B0}" type="pres">
      <dgm:prSet presAssocID="{30803D6F-46E9-4976-B148-5AEA0B722D23}" presName="spaceRect" presStyleCnt="0"/>
      <dgm:spPr/>
    </dgm:pt>
    <dgm:pt modelId="{D1CD5CD6-CAFA-4824-A7DE-22E821CF63FA}" type="pres">
      <dgm:prSet presAssocID="{30803D6F-46E9-4976-B148-5AEA0B722D23}" presName="parTx" presStyleLbl="revTx" presStyleIdx="4" presStyleCnt="6">
        <dgm:presLayoutVars>
          <dgm:chMax val="0"/>
          <dgm:chPref val="0"/>
        </dgm:presLayoutVars>
      </dgm:prSet>
      <dgm:spPr/>
    </dgm:pt>
    <dgm:pt modelId="{51A617B1-7FF5-4B5F-9129-7D0348B03E03}" type="pres">
      <dgm:prSet presAssocID="{2BA0757A-8081-4E75-A127-804FE3764AB9}" presName="sibTrans" presStyleCnt="0"/>
      <dgm:spPr/>
    </dgm:pt>
    <dgm:pt modelId="{45DC1374-8E1A-44BD-B39C-E25570516CF9}" type="pres">
      <dgm:prSet presAssocID="{E3DEE03E-BCE2-4797-9FB6-E6E2A86BDECF}" presName="compNode" presStyleCnt="0"/>
      <dgm:spPr/>
    </dgm:pt>
    <dgm:pt modelId="{0D90AB61-448E-4F51-9E47-FEE3958A19F7}" type="pres">
      <dgm:prSet presAssocID="{E3DEE03E-BCE2-4797-9FB6-E6E2A86BDECF}" presName="bgRect" presStyleLbl="bgShp" presStyleIdx="3" presStyleCnt="4"/>
      <dgm:spPr/>
    </dgm:pt>
    <dgm:pt modelId="{DC37AAF6-9268-4DE7-8B02-C327243CBCAE}" type="pres">
      <dgm:prSet presAssocID="{E3DEE03E-BCE2-4797-9FB6-E6E2A86BDEC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ckpack"/>
        </a:ext>
      </dgm:extLst>
    </dgm:pt>
    <dgm:pt modelId="{97E04167-00DD-4173-923E-6597076EC86A}" type="pres">
      <dgm:prSet presAssocID="{E3DEE03E-BCE2-4797-9FB6-E6E2A86BDECF}" presName="spaceRect" presStyleCnt="0"/>
      <dgm:spPr/>
    </dgm:pt>
    <dgm:pt modelId="{4174FD8E-98DA-453D-B3AC-17B9E774F748}" type="pres">
      <dgm:prSet presAssocID="{E3DEE03E-BCE2-4797-9FB6-E6E2A86BDEC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2BD43703-E1AF-46D0-8B35-8C7707FF1A5E}" srcId="{BFB055A5-989A-429E-9034-07763CC86650}" destId="{15CC289C-040D-4F53-A4AD-14487E89B5C2}" srcOrd="0" destOrd="0" parTransId="{94785541-5B52-4A03-84DD-01C7D520886F}" sibTransId="{A2CE9CB1-F204-4065-BB05-6C0A2FA7A368}"/>
    <dgm:cxn modelId="{F45C2407-5192-4CB1-BF29-85A337D4CF1F}" type="presOf" srcId="{33785D06-B715-4898-A8D5-2AA5050E41F8}" destId="{6FEC1674-E42B-465A-A4DD-0237CA66D3EE}" srcOrd="0" destOrd="0" presId="urn:microsoft.com/office/officeart/2018/2/layout/IconVerticalSolidList"/>
    <dgm:cxn modelId="{8A4FE412-075D-46DD-BD31-AC3E5E69DF74}" type="presOf" srcId="{BFB055A5-989A-429E-9034-07763CC86650}" destId="{61C8229B-F0F5-4377-B510-1A0FDCC98521}" srcOrd="0" destOrd="0" presId="urn:microsoft.com/office/officeart/2018/2/layout/IconVerticalSolidList"/>
    <dgm:cxn modelId="{0129EA19-EB08-43B4-AD9F-3046EC31E7F4}" type="presOf" srcId="{E3DEE03E-BCE2-4797-9FB6-E6E2A86BDECF}" destId="{4174FD8E-98DA-453D-B3AC-17B9E774F748}" srcOrd="0" destOrd="0" presId="urn:microsoft.com/office/officeart/2018/2/layout/IconVerticalSolidList"/>
    <dgm:cxn modelId="{87E5122C-199A-4B04-8C2E-977E8E175C79}" srcId="{33785D06-B715-4898-A8D5-2AA5050E41F8}" destId="{D3C11142-3DDF-470D-860F-D00CE5B08BEC}" srcOrd="1" destOrd="0" parTransId="{61A22C2E-30A7-4F8A-8EE9-50EF12BE1100}" sibTransId="{C57C6278-C64B-45D9-A19E-746FEF8B8681}"/>
    <dgm:cxn modelId="{0F2FDF2F-5B7D-4CBF-9F1A-C47D5907A612}" type="presOf" srcId="{E26A4C72-F809-42F6-89E8-96B4330B6504}" destId="{E235DAB8-1ACF-4AD2-B106-1893ACB3FC5D}" srcOrd="0" destOrd="2" presId="urn:microsoft.com/office/officeart/2018/2/layout/IconVerticalSolidList"/>
    <dgm:cxn modelId="{26C4B039-13FB-4581-A06A-D50739B90BE8}" srcId="{4241ABCC-CFA2-4F18-9A57-1EE9AB3A1669}" destId="{33785D06-B715-4898-A8D5-2AA5050E41F8}" srcOrd="1" destOrd="0" parTransId="{B018952E-6EC5-4BCA-B4AE-9825687AD1EE}" sibTransId="{09647D2C-B04A-42C6-9347-734902042528}"/>
    <dgm:cxn modelId="{F4E3FB48-1AE0-44A6-B522-2F1828C7A9CB}" type="presOf" srcId="{15CC289C-040D-4F53-A4AD-14487E89B5C2}" destId="{E36B99F9-FB9E-445C-A41C-85100EA453FD}" srcOrd="0" destOrd="0" presId="urn:microsoft.com/office/officeart/2018/2/layout/IconVerticalSolidList"/>
    <dgm:cxn modelId="{F4D8666B-9B66-4572-BE8F-3FBFC8704831}" srcId="{BFB055A5-989A-429E-9034-07763CC86650}" destId="{03EF4F48-656D-49BD-AB46-525673110992}" srcOrd="1" destOrd="0" parTransId="{8BFA7E9B-8E7C-41E0-AE9F-57F09B4A49B5}" sibTransId="{819A422B-35D6-4617-B7BE-6830A2C2D60A}"/>
    <dgm:cxn modelId="{6765848C-C84C-41EF-A275-3B8A991F78C8}" type="presOf" srcId="{DEC8C7C9-459E-48AF-BA2A-FB1E38D84CBF}" destId="{E36B99F9-FB9E-445C-A41C-85100EA453FD}" srcOrd="0" destOrd="3" presId="urn:microsoft.com/office/officeart/2018/2/layout/IconVerticalSolidList"/>
    <dgm:cxn modelId="{A52909A1-791F-4258-9A18-8445D4874092}" type="presOf" srcId="{30803D6F-46E9-4976-B148-5AEA0B722D23}" destId="{D1CD5CD6-CAFA-4824-A7DE-22E821CF63FA}" srcOrd="0" destOrd="0" presId="urn:microsoft.com/office/officeart/2018/2/layout/IconVerticalSolidList"/>
    <dgm:cxn modelId="{A40788A4-57FE-4E59-88B1-C97C687942CA}" srcId="{BFB055A5-989A-429E-9034-07763CC86650}" destId="{DEC8C7C9-459E-48AF-BA2A-FB1E38D84CBF}" srcOrd="3" destOrd="0" parTransId="{2FED0494-F142-453F-B397-3821BF194D86}" sibTransId="{677ADCC2-84F4-43E2-88CA-2C3F6CF0D661}"/>
    <dgm:cxn modelId="{3DD173A7-4AEA-4D37-9F6A-B28FEBCA2AE0}" type="presOf" srcId="{D3C11142-3DDF-470D-860F-D00CE5B08BEC}" destId="{E235DAB8-1ACF-4AD2-B106-1893ACB3FC5D}" srcOrd="0" destOrd="1" presId="urn:microsoft.com/office/officeart/2018/2/layout/IconVerticalSolidList"/>
    <dgm:cxn modelId="{9CDFDEB9-9C87-4DFB-8772-BDE0D026828F}" srcId="{4241ABCC-CFA2-4F18-9A57-1EE9AB3A1669}" destId="{BFB055A5-989A-429E-9034-07763CC86650}" srcOrd="0" destOrd="0" parTransId="{B8C8CAC0-A636-4555-A2F5-6D82F3B7A18C}" sibTransId="{3C015D92-70B2-4048-BCB8-4FD105DF5396}"/>
    <dgm:cxn modelId="{5D80F3B9-B712-42E4-BA17-769B844719AC}" type="presOf" srcId="{37CF081D-B24E-4153-8132-3195E7D4071F}" destId="{E235DAB8-1ACF-4AD2-B106-1893ACB3FC5D}" srcOrd="0" destOrd="0" presId="urn:microsoft.com/office/officeart/2018/2/layout/IconVerticalSolidList"/>
    <dgm:cxn modelId="{570FC8C3-4973-48F3-8D84-A3A641EB5469}" srcId="{4241ABCC-CFA2-4F18-9A57-1EE9AB3A1669}" destId="{E3DEE03E-BCE2-4797-9FB6-E6E2A86BDECF}" srcOrd="3" destOrd="0" parTransId="{026FC6F7-4D46-4205-B4BF-EE6F5CAA8709}" sibTransId="{B8AFFFD3-1361-4608-B199-CDB99817C8F2}"/>
    <dgm:cxn modelId="{93069FCA-40F1-41D7-9725-295CF3345C83}" srcId="{33785D06-B715-4898-A8D5-2AA5050E41F8}" destId="{37CF081D-B24E-4153-8132-3195E7D4071F}" srcOrd="0" destOrd="0" parTransId="{F2DDE407-AA60-4359-AAA4-641C567209A8}" sibTransId="{094224F5-A3C1-4646-89B3-1B6524627A5F}"/>
    <dgm:cxn modelId="{D9CB16D1-4AC4-4DD5-84BB-2F3A908676BE}" type="presOf" srcId="{4241ABCC-CFA2-4F18-9A57-1EE9AB3A1669}" destId="{AF60E423-D708-401D-9472-501E7E44904A}" srcOrd="0" destOrd="0" presId="urn:microsoft.com/office/officeart/2018/2/layout/IconVerticalSolidList"/>
    <dgm:cxn modelId="{1828C8DA-D2E7-44DC-BD6C-AF0CFD993C9A}" srcId="{BFB055A5-989A-429E-9034-07763CC86650}" destId="{B57B77DD-BE33-4C28-AAC3-9899D3040D4C}" srcOrd="2" destOrd="0" parTransId="{0A353D7D-7EFB-415C-8394-A44BE8831145}" sibTransId="{A1296BCE-841A-48BE-B23F-A5E5A35C82B4}"/>
    <dgm:cxn modelId="{081ED1E5-9239-457B-9411-F3DB9963BDD8}" srcId="{33785D06-B715-4898-A8D5-2AA5050E41F8}" destId="{E26A4C72-F809-42F6-89E8-96B4330B6504}" srcOrd="2" destOrd="0" parTransId="{456AB0A1-1A8E-4746-BB39-C31AB1AFC336}" sibTransId="{65E9C21B-BCE1-41D7-82B6-46AFD4BC517B}"/>
    <dgm:cxn modelId="{7D9277ED-D5FC-42C8-9E8E-4652E17D7972}" type="presOf" srcId="{B57B77DD-BE33-4C28-AAC3-9899D3040D4C}" destId="{E36B99F9-FB9E-445C-A41C-85100EA453FD}" srcOrd="0" destOrd="2" presId="urn:microsoft.com/office/officeart/2018/2/layout/IconVerticalSolidList"/>
    <dgm:cxn modelId="{777838F4-C5EE-4046-A89A-2034FC3BB7B2}" type="presOf" srcId="{03EF4F48-656D-49BD-AB46-525673110992}" destId="{E36B99F9-FB9E-445C-A41C-85100EA453FD}" srcOrd="0" destOrd="1" presId="urn:microsoft.com/office/officeart/2018/2/layout/IconVerticalSolidList"/>
    <dgm:cxn modelId="{2A48EDFB-36B2-4E6F-B514-4E23B065D07F}" srcId="{4241ABCC-CFA2-4F18-9A57-1EE9AB3A1669}" destId="{30803D6F-46E9-4976-B148-5AEA0B722D23}" srcOrd="2" destOrd="0" parTransId="{0C60F9D1-E137-4BAF-AC49-672CAB23CE0A}" sibTransId="{2BA0757A-8081-4E75-A127-804FE3764AB9}"/>
    <dgm:cxn modelId="{D456FE14-E50B-4B26-B16D-E5F7017D500B}" type="presParOf" srcId="{AF60E423-D708-401D-9472-501E7E44904A}" destId="{9406611B-5D2E-4A71-A2F9-BE35764948A4}" srcOrd="0" destOrd="0" presId="urn:microsoft.com/office/officeart/2018/2/layout/IconVerticalSolidList"/>
    <dgm:cxn modelId="{B500C62B-2C46-449D-AB6D-E3FDB28C394E}" type="presParOf" srcId="{9406611B-5D2E-4A71-A2F9-BE35764948A4}" destId="{ED0EB922-3866-47B0-97EC-71B5C287637B}" srcOrd="0" destOrd="0" presId="urn:microsoft.com/office/officeart/2018/2/layout/IconVerticalSolidList"/>
    <dgm:cxn modelId="{47CA0B94-5433-476E-9B14-5525E878BBA4}" type="presParOf" srcId="{9406611B-5D2E-4A71-A2F9-BE35764948A4}" destId="{7E9EA19F-C6DD-4CB5-AC7C-4F24869B5C4D}" srcOrd="1" destOrd="0" presId="urn:microsoft.com/office/officeart/2018/2/layout/IconVerticalSolidList"/>
    <dgm:cxn modelId="{2802F7E7-86C1-452D-8FB2-67AE0A5A3217}" type="presParOf" srcId="{9406611B-5D2E-4A71-A2F9-BE35764948A4}" destId="{F01132E6-F698-4D11-9B7E-7B8636295938}" srcOrd="2" destOrd="0" presId="urn:microsoft.com/office/officeart/2018/2/layout/IconVerticalSolidList"/>
    <dgm:cxn modelId="{807DF410-3064-498E-8EF7-47B364D2BB6D}" type="presParOf" srcId="{9406611B-5D2E-4A71-A2F9-BE35764948A4}" destId="{61C8229B-F0F5-4377-B510-1A0FDCC98521}" srcOrd="3" destOrd="0" presId="urn:microsoft.com/office/officeart/2018/2/layout/IconVerticalSolidList"/>
    <dgm:cxn modelId="{58DAAC7D-DC25-4B04-8597-1E9D34EBB06B}" type="presParOf" srcId="{9406611B-5D2E-4A71-A2F9-BE35764948A4}" destId="{E36B99F9-FB9E-445C-A41C-85100EA453FD}" srcOrd="4" destOrd="0" presId="urn:microsoft.com/office/officeart/2018/2/layout/IconVerticalSolidList"/>
    <dgm:cxn modelId="{604C740E-7CE5-4C8A-AAB1-4123063C1348}" type="presParOf" srcId="{AF60E423-D708-401D-9472-501E7E44904A}" destId="{175EE74F-8FF8-4AA7-875A-3042BCA053EB}" srcOrd="1" destOrd="0" presId="urn:microsoft.com/office/officeart/2018/2/layout/IconVerticalSolidList"/>
    <dgm:cxn modelId="{BA267984-B62C-467F-BECF-9AF74EE752C1}" type="presParOf" srcId="{AF60E423-D708-401D-9472-501E7E44904A}" destId="{31480EE0-AE32-4B02-A1B3-E9DD52668CD2}" srcOrd="2" destOrd="0" presId="urn:microsoft.com/office/officeart/2018/2/layout/IconVerticalSolidList"/>
    <dgm:cxn modelId="{5AA2074E-A6B5-43E2-BC04-9F3B7BDC52DE}" type="presParOf" srcId="{31480EE0-AE32-4B02-A1B3-E9DD52668CD2}" destId="{88AECE57-E25E-4739-B8CE-B8010B208FBE}" srcOrd="0" destOrd="0" presId="urn:microsoft.com/office/officeart/2018/2/layout/IconVerticalSolidList"/>
    <dgm:cxn modelId="{EF91999F-707A-482E-B5F2-1D70C7556766}" type="presParOf" srcId="{31480EE0-AE32-4B02-A1B3-E9DD52668CD2}" destId="{EC011953-C604-430F-A9C4-C0FFE9159A1C}" srcOrd="1" destOrd="0" presId="urn:microsoft.com/office/officeart/2018/2/layout/IconVerticalSolidList"/>
    <dgm:cxn modelId="{F6B97E64-F271-4512-811E-DFA6BA1A7670}" type="presParOf" srcId="{31480EE0-AE32-4B02-A1B3-E9DD52668CD2}" destId="{7D2F1C9F-3AD5-42EB-989A-81ADB9F6B387}" srcOrd="2" destOrd="0" presId="urn:microsoft.com/office/officeart/2018/2/layout/IconVerticalSolidList"/>
    <dgm:cxn modelId="{E5914E5B-243F-4786-BAEF-83E9A03D8678}" type="presParOf" srcId="{31480EE0-AE32-4B02-A1B3-E9DD52668CD2}" destId="{6FEC1674-E42B-465A-A4DD-0237CA66D3EE}" srcOrd="3" destOrd="0" presId="urn:microsoft.com/office/officeart/2018/2/layout/IconVerticalSolidList"/>
    <dgm:cxn modelId="{1892589C-8CEB-42EC-A9A7-4451473E7753}" type="presParOf" srcId="{31480EE0-AE32-4B02-A1B3-E9DD52668CD2}" destId="{E235DAB8-1ACF-4AD2-B106-1893ACB3FC5D}" srcOrd="4" destOrd="0" presId="urn:microsoft.com/office/officeart/2018/2/layout/IconVerticalSolidList"/>
    <dgm:cxn modelId="{42FAFC0C-8580-453B-B98B-06F0FB2D0BDC}" type="presParOf" srcId="{AF60E423-D708-401D-9472-501E7E44904A}" destId="{81117C27-E3C3-41A5-B330-23F436A5C4CA}" srcOrd="3" destOrd="0" presId="urn:microsoft.com/office/officeart/2018/2/layout/IconVerticalSolidList"/>
    <dgm:cxn modelId="{F854B801-4FCD-45C9-98BB-12457CD4B3B9}" type="presParOf" srcId="{AF60E423-D708-401D-9472-501E7E44904A}" destId="{0B2EF886-CD5B-4A9E-AEA4-D8D547CE7E67}" srcOrd="4" destOrd="0" presId="urn:microsoft.com/office/officeart/2018/2/layout/IconVerticalSolidList"/>
    <dgm:cxn modelId="{5FE70CEC-0112-4297-9A09-5EA259C15351}" type="presParOf" srcId="{0B2EF886-CD5B-4A9E-AEA4-D8D547CE7E67}" destId="{0F51CB86-A376-47D0-937E-2C319A36DE57}" srcOrd="0" destOrd="0" presId="urn:microsoft.com/office/officeart/2018/2/layout/IconVerticalSolidList"/>
    <dgm:cxn modelId="{207948BF-2460-40EA-A94C-8CA33FD0C673}" type="presParOf" srcId="{0B2EF886-CD5B-4A9E-AEA4-D8D547CE7E67}" destId="{D20CD4AE-4168-4056-A307-0B69884450F1}" srcOrd="1" destOrd="0" presId="urn:microsoft.com/office/officeart/2018/2/layout/IconVerticalSolidList"/>
    <dgm:cxn modelId="{6C5521F2-22D8-4958-981D-DEE7126005B8}" type="presParOf" srcId="{0B2EF886-CD5B-4A9E-AEA4-D8D547CE7E67}" destId="{F0966FDD-F4A8-4317-9A45-D351BCF593B0}" srcOrd="2" destOrd="0" presId="urn:microsoft.com/office/officeart/2018/2/layout/IconVerticalSolidList"/>
    <dgm:cxn modelId="{A0574D18-C773-48B7-888A-B4FFACA2A24F}" type="presParOf" srcId="{0B2EF886-CD5B-4A9E-AEA4-D8D547CE7E67}" destId="{D1CD5CD6-CAFA-4824-A7DE-22E821CF63FA}" srcOrd="3" destOrd="0" presId="urn:microsoft.com/office/officeart/2018/2/layout/IconVerticalSolidList"/>
    <dgm:cxn modelId="{E5C736B7-B2BD-4056-A292-937C86442D96}" type="presParOf" srcId="{AF60E423-D708-401D-9472-501E7E44904A}" destId="{51A617B1-7FF5-4B5F-9129-7D0348B03E03}" srcOrd="5" destOrd="0" presId="urn:microsoft.com/office/officeart/2018/2/layout/IconVerticalSolidList"/>
    <dgm:cxn modelId="{188AA704-6922-43AE-A6E9-F97C175E7C29}" type="presParOf" srcId="{AF60E423-D708-401D-9472-501E7E44904A}" destId="{45DC1374-8E1A-44BD-B39C-E25570516CF9}" srcOrd="6" destOrd="0" presId="urn:microsoft.com/office/officeart/2018/2/layout/IconVerticalSolidList"/>
    <dgm:cxn modelId="{74668FD2-494B-43B8-B5C9-2759B3429063}" type="presParOf" srcId="{45DC1374-8E1A-44BD-B39C-E25570516CF9}" destId="{0D90AB61-448E-4F51-9E47-FEE3958A19F7}" srcOrd="0" destOrd="0" presId="urn:microsoft.com/office/officeart/2018/2/layout/IconVerticalSolidList"/>
    <dgm:cxn modelId="{7A593C56-DEA3-45FC-BB67-C26BFAB8A5CB}" type="presParOf" srcId="{45DC1374-8E1A-44BD-B39C-E25570516CF9}" destId="{DC37AAF6-9268-4DE7-8B02-C327243CBCAE}" srcOrd="1" destOrd="0" presId="urn:microsoft.com/office/officeart/2018/2/layout/IconVerticalSolidList"/>
    <dgm:cxn modelId="{4B849153-FAF4-414B-BCF8-613E807D2D9C}" type="presParOf" srcId="{45DC1374-8E1A-44BD-B39C-E25570516CF9}" destId="{97E04167-00DD-4173-923E-6597076EC86A}" srcOrd="2" destOrd="0" presId="urn:microsoft.com/office/officeart/2018/2/layout/IconVerticalSolidList"/>
    <dgm:cxn modelId="{0DDA4B06-1474-485E-9CE4-4635B7DF12D2}" type="presParOf" srcId="{45DC1374-8E1A-44BD-B39C-E25570516CF9}" destId="{4174FD8E-98DA-453D-B3AC-17B9E774F7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E65D6C-DEB6-4483-A1E7-39715F6E040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7889B4-4D5F-4C45-BEE0-C43573BEF18F}">
      <dgm:prSet/>
      <dgm:spPr/>
      <dgm:t>
        <a:bodyPr/>
        <a:lstStyle/>
        <a:p>
          <a:r>
            <a:rPr lang="en-US" dirty="0"/>
            <a:t>What is required to stay in Good Academic and Financial Standing?</a:t>
          </a:r>
        </a:p>
      </dgm:t>
    </dgm:pt>
    <dgm:pt modelId="{93D7B5A7-EAB0-4112-823C-B5CF90FC1A73}" type="parTrans" cxnId="{BE2DA37E-3CC5-44CF-9871-D6476C44D3E2}">
      <dgm:prSet/>
      <dgm:spPr/>
      <dgm:t>
        <a:bodyPr/>
        <a:lstStyle/>
        <a:p>
          <a:endParaRPr lang="en-US"/>
        </a:p>
      </dgm:t>
    </dgm:pt>
    <dgm:pt modelId="{59EC977A-8D3A-456F-A09D-0264684BE2E1}" type="sibTrans" cxnId="{BE2DA37E-3CC5-44CF-9871-D6476C44D3E2}">
      <dgm:prSet/>
      <dgm:spPr/>
      <dgm:t>
        <a:bodyPr/>
        <a:lstStyle/>
        <a:p>
          <a:endParaRPr lang="en-US"/>
        </a:p>
      </dgm:t>
    </dgm:pt>
    <dgm:pt modelId="{A477F361-4906-45A8-A7D1-81AB128A2CCB}">
      <dgm:prSet/>
      <dgm:spPr/>
      <dgm:t>
        <a:bodyPr/>
        <a:lstStyle/>
        <a:p>
          <a:r>
            <a:rPr lang="en-US" dirty="0"/>
            <a:t>Who would you contact with questions about financial aid?</a:t>
          </a:r>
        </a:p>
      </dgm:t>
    </dgm:pt>
    <dgm:pt modelId="{A8E55A00-F5DE-4562-A5C3-DBA84824453F}" type="sibTrans" cxnId="{FE86AA6A-BCC2-422A-A1A4-4717DBF27073}">
      <dgm:prSet/>
      <dgm:spPr/>
      <dgm:t>
        <a:bodyPr/>
        <a:lstStyle/>
        <a:p>
          <a:endParaRPr lang="en-US"/>
        </a:p>
      </dgm:t>
    </dgm:pt>
    <dgm:pt modelId="{6DCEC565-911C-419D-840F-63DC12162920}" type="parTrans" cxnId="{FE86AA6A-BCC2-422A-A1A4-4717DBF27073}">
      <dgm:prSet/>
      <dgm:spPr/>
      <dgm:t>
        <a:bodyPr/>
        <a:lstStyle/>
        <a:p>
          <a:endParaRPr lang="en-US"/>
        </a:p>
      </dgm:t>
    </dgm:pt>
    <dgm:pt modelId="{E764DE57-75AD-43CF-9C80-CC145DF53080}" type="pres">
      <dgm:prSet presAssocID="{CDE65D6C-DEB6-4483-A1E7-39715F6E04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5801A1-6B44-415C-9217-E77F5DBD3664}" type="pres">
      <dgm:prSet presAssocID="{937889B4-4D5F-4C45-BEE0-C43573BEF18F}" presName="hierRoot1" presStyleCnt="0"/>
      <dgm:spPr/>
    </dgm:pt>
    <dgm:pt modelId="{3E4FD274-BC99-46C6-9675-3AEFDD51A6A2}" type="pres">
      <dgm:prSet presAssocID="{937889B4-4D5F-4C45-BEE0-C43573BEF18F}" presName="composite" presStyleCnt="0"/>
      <dgm:spPr/>
    </dgm:pt>
    <dgm:pt modelId="{3DF310B7-CFED-456B-B79C-84E29713208E}" type="pres">
      <dgm:prSet presAssocID="{937889B4-4D5F-4C45-BEE0-C43573BEF18F}" presName="background" presStyleLbl="node0" presStyleIdx="0" presStyleCnt="2"/>
      <dgm:spPr/>
    </dgm:pt>
    <dgm:pt modelId="{6C3850A0-FE8C-4A9D-AD6B-BAACB5F9DFB5}" type="pres">
      <dgm:prSet presAssocID="{937889B4-4D5F-4C45-BEE0-C43573BEF18F}" presName="text" presStyleLbl="fgAcc0" presStyleIdx="0" presStyleCnt="2">
        <dgm:presLayoutVars>
          <dgm:chPref val="3"/>
        </dgm:presLayoutVars>
      </dgm:prSet>
      <dgm:spPr/>
    </dgm:pt>
    <dgm:pt modelId="{A5388712-147C-482C-B31F-ADEF32E0BDE2}" type="pres">
      <dgm:prSet presAssocID="{937889B4-4D5F-4C45-BEE0-C43573BEF18F}" presName="hierChild2" presStyleCnt="0"/>
      <dgm:spPr/>
    </dgm:pt>
    <dgm:pt modelId="{29A5309C-58F7-46AD-B4BE-0A390C0424F5}" type="pres">
      <dgm:prSet presAssocID="{A477F361-4906-45A8-A7D1-81AB128A2CCB}" presName="hierRoot1" presStyleCnt="0"/>
      <dgm:spPr/>
    </dgm:pt>
    <dgm:pt modelId="{9FE15382-7BE5-4E0E-B6FF-5150A82E00AF}" type="pres">
      <dgm:prSet presAssocID="{A477F361-4906-45A8-A7D1-81AB128A2CCB}" presName="composite" presStyleCnt="0"/>
      <dgm:spPr/>
    </dgm:pt>
    <dgm:pt modelId="{42C057C8-8B7D-4D83-8DD2-83024378C45A}" type="pres">
      <dgm:prSet presAssocID="{A477F361-4906-45A8-A7D1-81AB128A2CCB}" presName="background" presStyleLbl="node0" presStyleIdx="1" presStyleCnt="2"/>
      <dgm:spPr/>
    </dgm:pt>
    <dgm:pt modelId="{842E6F42-D627-4132-9BA9-4B5A5248EDD5}" type="pres">
      <dgm:prSet presAssocID="{A477F361-4906-45A8-A7D1-81AB128A2CCB}" presName="text" presStyleLbl="fgAcc0" presStyleIdx="1" presStyleCnt="2" custLinFactNeighborX="1184" custLinFactNeighborY="762">
        <dgm:presLayoutVars>
          <dgm:chPref val="3"/>
        </dgm:presLayoutVars>
      </dgm:prSet>
      <dgm:spPr/>
    </dgm:pt>
    <dgm:pt modelId="{FA59C83D-EC49-4837-AE04-FB3B7519248A}" type="pres">
      <dgm:prSet presAssocID="{A477F361-4906-45A8-A7D1-81AB128A2CCB}" presName="hierChild2" presStyleCnt="0"/>
      <dgm:spPr/>
    </dgm:pt>
  </dgm:ptLst>
  <dgm:cxnLst>
    <dgm:cxn modelId="{43BF601B-0DC8-4C36-9089-C90732626A59}" type="presOf" srcId="{CDE65D6C-DEB6-4483-A1E7-39715F6E0408}" destId="{E764DE57-75AD-43CF-9C80-CC145DF53080}" srcOrd="0" destOrd="0" presId="urn:microsoft.com/office/officeart/2005/8/layout/hierarchy1"/>
    <dgm:cxn modelId="{B8C7E15B-F223-419B-A0ED-7BF69D527664}" type="presOf" srcId="{937889B4-4D5F-4C45-BEE0-C43573BEF18F}" destId="{6C3850A0-FE8C-4A9D-AD6B-BAACB5F9DFB5}" srcOrd="0" destOrd="0" presId="urn:microsoft.com/office/officeart/2005/8/layout/hierarchy1"/>
    <dgm:cxn modelId="{24B90764-6E2B-4148-A9FA-7CCABC332571}" type="presOf" srcId="{A477F361-4906-45A8-A7D1-81AB128A2CCB}" destId="{842E6F42-D627-4132-9BA9-4B5A5248EDD5}" srcOrd="0" destOrd="0" presId="urn:microsoft.com/office/officeart/2005/8/layout/hierarchy1"/>
    <dgm:cxn modelId="{FE86AA6A-BCC2-422A-A1A4-4717DBF27073}" srcId="{CDE65D6C-DEB6-4483-A1E7-39715F6E0408}" destId="{A477F361-4906-45A8-A7D1-81AB128A2CCB}" srcOrd="1" destOrd="0" parTransId="{6DCEC565-911C-419D-840F-63DC12162920}" sibTransId="{A8E55A00-F5DE-4562-A5C3-DBA84824453F}"/>
    <dgm:cxn modelId="{BE2DA37E-3CC5-44CF-9871-D6476C44D3E2}" srcId="{CDE65D6C-DEB6-4483-A1E7-39715F6E0408}" destId="{937889B4-4D5F-4C45-BEE0-C43573BEF18F}" srcOrd="0" destOrd="0" parTransId="{93D7B5A7-EAB0-4112-823C-B5CF90FC1A73}" sibTransId="{59EC977A-8D3A-456F-A09D-0264684BE2E1}"/>
    <dgm:cxn modelId="{2B338416-76FB-4FF7-9117-E4D71552FF89}" type="presParOf" srcId="{E764DE57-75AD-43CF-9C80-CC145DF53080}" destId="{F75801A1-6B44-415C-9217-E77F5DBD3664}" srcOrd="0" destOrd="0" presId="urn:microsoft.com/office/officeart/2005/8/layout/hierarchy1"/>
    <dgm:cxn modelId="{C00A742E-C97A-4010-AA65-4F24DA8397B5}" type="presParOf" srcId="{F75801A1-6B44-415C-9217-E77F5DBD3664}" destId="{3E4FD274-BC99-46C6-9675-3AEFDD51A6A2}" srcOrd="0" destOrd="0" presId="urn:microsoft.com/office/officeart/2005/8/layout/hierarchy1"/>
    <dgm:cxn modelId="{74C84398-48AD-481E-8C27-B372A9A6CAE9}" type="presParOf" srcId="{3E4FD274-BC99-46C6-9675-3AEFDD51A6A2}" destId="{3DF310B7-CFED-456B-B79C-84E29713208E}" srcOrd="0" destOrd="0" presId="urn:microsoft.com/office/officeart/2005/8/layout/hierarchy1"/>
    <dgm:cxn modelId="{30F98001-7D53-4034-B590-667806C55066}" type="presParOf" srcId="{3E4FD274-BC99-46C6-9675-3AEFDD51A6A2}" destId="{6C3850A0-FE8C-4A9D-AD6B-BAACB5F9DFB5}" srcOrd="1" destOrd="0" presId="urn:microsoft.com/office/officeart/2005/8/layout/hierarchy1"/>
    <dgm:cxn modelId="{348D0EBF-7B63-4EEE-84F1-9E3B7771EC16}" type="presParOf" srcId="{F75801A1-6B44-415C-9217-E77F5DBD3664}" destId="{A5388712-147C-482C-B31F-ADEF32E0BDE2}" srcOrd="1" destOrd="0" presId="urn:microsoft.com/office/officeart/2005/8/layout/hierarchy1"/>
    <dgm:cxn modelId="{334F2217-DB6A-475B-9EF6-1FD091C90FD7}" type="presParOf" srcId="{E764DE57-75AD-43CF-9C80-CC145DF53080}" destId="{29A5309C-58F7-46AD-B4BE-0A390C0424F5}" srcOrd="1" destOrd="0" presId="urn:microsoft.com/office/officeart/2005/8/layout/hierarchy1"/>
    <dgm:cxn modelId="{E2C6578B-3785-43A2-8E54-65A40477F2AC}" type="presParOf" srcId="{29A5309C-58F7-46AD-B4BE-0A390C0424F5}" destId="{9FE15382-7BE5-4E0E-B6FF-5150A82E00AF}" srcOrd="0" destOrd="0" presId="urn:microsoft.com/office/officeart/2005/8/layout/hierarchy1"/>
    <dgm:cxn modelId="{0AA25746-0584-4734-A8C0-7417B449F6BA}" type="presParOf" srcId="{9FE15382-7BE5-4E0E-B6FF-5150A82E00AF}" destId="{42C057C8-8B7D-4D83-8DD2-83024378C45A}" srcOrd="0" destOrd="0" presId="urn:microsoft.com/office/officeart/2005/8/layout/hierarchy1"/>
    <dgm:cxn modelId="{B085DAF7-E8F5-4750-ACEA-0DAC36B4F29A}" type="presParOf" srcId="{9FE15382-7BE5-4E0E-B6FF-5150A82E00AF}" destId="{842E6F42-D627-4132-9BA9-4B5A5248EDD5}" srcOrd="1" destOrd="0" presId="urn:microsoft.com/office/officeart/2005/8/layout/hierarchy1"/>
    <dgm:cxn modelId="{7C2B1E4A-2F8D-445C-BEE4-137EA3E19475}" type="presParOf" srcId="{29A5309C-58F7-46AD-B4BE-0A390C0424F5}" destId="{FA59C83D-EC49-4837-AE04-FB3B751924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98D862-393F-485C-8872-960ACA0FCC0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790088F-37A9-43AA-BC75-88F5805DD3D9}">
      <dgm:prSet/>
      <dgm:spPr/>
      <dgm:t>
        <a:bodyPr/>
        <a:lstStyle/>
        <a:p>
          <a:r>
            <a:rPr lang="en-US" dirty="0"/>
            <a:t>Your financial aid offer letter is based on a 12 or more credits. Your offer will be adjusted based on the number of credits you register for. </a:t>
          </a:r>
        </a:p>
      </dgm:t>
    </dgm:pt>
    <dgm:pt modelId="{53FF685D-734C-4588-B6B5-21B96A20C54F}" type="parTrans" cxnId="{EFB5ED03-D3FF-44BB-B4FE-E9CD9DCCCEC0}">
      <dgm:prSet/>
      <dgm:spPr/>
      <dgm:t>
        <a:bodyPr/>
        <a:lstStyle/>
        <a:p>
          <a:endParaRPr lang="en-US"/>
        </a:p>
      </dgm:t>
    </dgm:pt>
    <dgm:pt modelId="{1321B8EE-1E71-4ACA-AAB9-3D95BBB06A17}" type="sibTrans" cxnId="{EFB5ED03-D3FF-44BB-B4FE-E9CD9DCCCEC0}">
      <dgm:prSet/>
      <dgm:spPr/>
      <dgm:t>
        <a:bodyPr/>
        <a:lstStyle/>
        <a:p>
          <a:endParaRPr lang="en-US"/>
        </a:p>
      </dgm:t>
    </dgm:pt>
    <dgm:pt modelId="{B5168320-8A06-4C3A-8519-48C4257C55C1}">
      <dgm:prSet/>
      <dgm:spPr/>
      <dgm:t>
        <a:bodyPr/>
        <a:lstStyle/>
        <a:p>
          <a:r>
            <a:rPr lang="en-US" dirty="0"/>
            <a:t>Anytime you change your schedule by adding or dropping a class, your total of tuition and fees may change!</a:t>
          </a:r>
        </a:p>
      </dgm:t>
    </dgm:pt>
    <dgm:pt modelId="{5B8A36D9-9236-4CC1-BC32-77F781477C07}" type="parTrans" cxnId="{30D02368-D429-4B34-AD17-16F9819164FB}">
      <dgm:prSet/>
      <dgm:spPr/>
      <dgm:t>
        <a:bodyPr/>
        <a:lstStyle/>
        <a:p>
          <a:endParaRPr lang="en-US"/>
        </a:p>
      </dgm:t>
    </dgm:pt>
    <dgm:pt modelId="{5ED8600F-F48E-4D90-87A9-502E21786EF0}" type="sibTrans" cxnId="{30D02368-D429-4B34-AD17-16F9819164FB}">
      <dgm:prSet/>
      <dgm:spPr/>
      <dgm:t>
        <a:bodyPr/>
        <a:lstStyle/>
        <a:p>
          <a:endParaRPr lang="en-US"/>
        </a:p>
      </dgm:t>
    </dgm:pt>
    <dgm:pt modelId="{57C7E393-127A-4581-9D03-EC94CB908213}">
      <dgm:prSet/>
      <dgm:spPr/>
      <dgm:t>
        <a:bodyPr/>
        <a:lstStyle/>
        <a:p>
          <a:r>
            <a:rPr lang="en-US" dirty="0"/>
            <a:t>To be eligible to receive student </a:t>
          </a:r>
          <a:r>
            <a:rPr lang="en-US" u="sng" dirty="0"/>
            <a:t>loans</a:t>
          </a:r>
          <a:r>
            <a:rPr lang="en-US" dirty="0"/>
            <a:t>, student must be enrolled in </a:t>
          </a:r>
          <a:r>
            <a:rPr lang="en-US" u="sng" dirty="0"/>
            <a:t>6 or more credits</a:t>
          </a:r>
          <a:r>
            <a:rPr lang="en-US" dirty="0"/>
            <a:t>.</a:t>
          </a:r>
        </a:p>
      </dgm:t>
    </dgm:pt>
    <dgm:pt modelId="{4EAE2236-EF2B-4C3D-BEFF-E8DB7E2814CF}" type="parTrans" cxnId="{5CC4F17C-02BC-4317-B10B-D8F0448739E1}">
      <dgm:prSet/>
      <dgm:spPr/>
      <dgm:t>
        <a:bodyPr/>
        <a:lstStyle/>
        <a:p>
          <a:endParaRPr lang="en-US"/>
        </a:p>
      </dgm:t>
    </dgm:pt>
    <dgm:pt modelId="{2C9136D6-FC52-47EE-B27F-7D59E6755353}" type="sibTrans" cxnId="{5CC4F17C-02BC-4317-B10B-D8F0448739E1}">
      <dgm:prSet/>
      <dgm:spPr/>
      <dgm:t>
        <a:bodyPr/>
        <a:lstStyle/>
        <a:p>
          <a:endParaRPr lang="en-US"/>
        </a:p>
      </dgm:t>
    </dgm:pt>
    <dgm:pt modelId="{8788031C-B70B-4499-BF94-2A83D0201665}">
      <dgm:prSet/>
      <dgm:spPr/>
      <dgm:t>
        <a:bodyPr/>
        <a:lstStyle/>
        <a:p>
          <a:r>
            <a:rPr lang="en-US" dirty="0"/>
            <a:t>After you register today your total credits, tuition, and fees will be on your class schedule. </a:t>
          </a:r>
        </a:p>
      </dgm:t>
    </dgm:pt>
    <dgm:pt modelId="{CD4F91FC-7077-4C70-B7F2-1B7BB1A10CD0}" type="parTrans" cxnId="{35B58595-D953-4735-8F40-01663BCF6251}">
      <dgm:prSet/>
      <dgm:spPr/>
      <dgm:t>
        <a:bodyPr/>
        <a:lstStyle/>
        <a:p>
          <a:endParaRPr lang="en-US"/>
        </a:p>
      </dgm:t>
    </dgm:pt>
    <dgm:pt modelId="{E9D962CD-647D-4BFB-A4A8-A7FD2C1ED847}" type="sibTrans" cxnId="{35B58595-D953-4735-8F40-01663BCF6251}">
      <dgm:prSet/>
      <dgm:spPr/>
      <dgm:t>
        <a:bodyPr/>
        <a:lstStyle/>
        <a:p>
          <a:endParaRPr lang="en-US"/>
        </a:p>
      </dgm:t>
    </dgm:pt>
    <dgm:pt modelId="{924FBF6D-95BA-4421-AA59-1AE463E91492}" type="pres">
      <dgm:prSet presAssocID="{E598D862-393F-485C-8872-960ACA0FCC03}" presName="root" presStyleCnt="0">
        <dgm:presLayoutVars>
          <dgm:dir/>
          <dgm:resizeHandles val="exact"/>
        </dgm:presLayoutVars>
      </dgm:prSet>
      <dgm:spPr/>
    </dgm:pt>
    <dgm:pt modelId="{B1EADDEF-5D5D-432D-AC90-91D2090C4AC4}" type="pres">
      <dgm:prSet presAssocID="{6790088F-37A9-43AA-BC75-88F5805DD3D9}" presName="compNode" presStyleCnt="0"/>
      <dgm:spPr/>
    </dgm:pt>
    <dgm:pt modelId="{6FB9C6A7-16BB-4A2F-AEC5-310142AA0AFD}" type="pres">
      <dgm:prSet presAssocID="{6790088F-37A9-43AA-BC75-88F5805DD3D9}" presName="bgRect" presStyleLbl="bgShp" presStyleIdx="0" presStyleCnt="4"/>
      <dgm:spPr/>
    </dgm:pt>
    <dgm:pt modelId="{10FDB99B-61D6-499B-95F9-9E88A1BC4F02}" type="pres">
      <dgm:prSet presAssocID="{6790088F-37A9-43AA-BC75-88F5805DD3D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882C723B-AC99-473F-A8BB-4CE443882BE7}" type="pres">
      <dgm:prSet presAssocID="{6790088F-37A9-43AA-BC75-88F5805DD3D9}" presName="spaceRect" presStyleCnt="0"/>
      <dgm:spPr/>
    </dgm:pt>
    <dgm:pt modelId="{DEF7E7E2-EB50-4208-A906-451E835E64F3}" type="pres">
      <dgm:prSet presAssocID="{6790088F-37A9-43AA-BC75-88F5805DD3D9}" presName="parTx" presStyleLbl="revTx" presStyleIdx="0" presStyleCnt="4">
        <dgm:presLayoutVars>
          <dgm:chMax val="0"/>
          <dgm:chPref val="0"/>
        </dgm:presLayoutVars>
      </dgm:prSet>
      <dgm:spPr/>
    </dgm:pt>
    <dgm:pt modelId="{A843077F-F0EC-4ECF-BAAC-15AD01316214}" type="pres">
      <dgm:prSet presAssocID="{1321B8EE-1E71-4ACA-AAB9-3D95BBB06A17}" presName="sibTrans" presStyleCnt="0"/>
      <dgm:spPr/>
    </dgm:pt>
    <dgm:pt modelId="{CB370D0D-81D0-49D6-9E49-83C12578D381}" type="pres">
      <dgm:prSet presAssocID="{B5168320-8A06-4C3A-8519-48C4257C55C1}" presName="compNode" presStyleCnt="0"/>
      <dgm:spPr/>
    </dgm:pt>
    <dgm:pt modelId="{E32141C4-73E0-46A4-97D6-CA0ACCF36D27}" type="pres">
      <dgm:prSet presAssocID="{B5168320-8A06-4C3A-8519-48C4257C55C1}" presName="bgRect" presStyleLbl="bgShp" presStyleIdx="1" presStyleCnt="4"/>
      <dgm:spPr/>
    </dgm:pt>
    <dgm:pt modelId="{FACA56AE-F489-42C8-BC65-9838D5EC5915}" type="pres">
      <dgm:prSet presAssocID="{B5168320-8A06-4C3A-8519-48C4257C55C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FE9D705-C7FA-40FA-8A77-7519A1724D6E}" type="pres">
      <dgm:prSet presAssocID="{B5168320-8A06-4C3A-8519-48C4257C55C1}" presName="spaceRect" presStyleCnt="0"/>
      <dgm:spPr/>
    </dgm:pt>
    <dgm:pt modelId="{0CE834D7-31AD-4A6E-997D-B046BFADE2AA}" type="pres">
      <dgm:prSet presAssocID="{B5168320-8A06-4C3A-8519-48C4257C55C1}" presName="parTx" presStyleLbl="revTx" presStyleIdx="1" presStyleCnt="4">
        <dgm:presLayoutVars>
          <dgm:chMax val="0"/>
          <dgm:chPref val="0"/>
        </dgm:presLayoutVars>
      </dgm:prSet>
      <dgm:spPr/>
    </dgm:pt>
    <dgm:pt modelId="{4D161A2B-F0C8-4B1A-A628-7183428B13CD}" type="pres">
      <dgm:prSet presAssocID="{5ED8600F-F48E-4D90-87A9-502E21786EF0}" presName="sibTrans" presStyleCnt="0"/>
      <dgm:spPr/>
    </dgm:pt>
    <dgm:pt modelId="{97CA74D0-13C4-4017-9E23-6C61C10BFBD1}" type="pres">
      <dgm:prSet presAssocID="{57C7E393-127A-4581-9D03-EC94CB908213}" presName="compNode" presStyleCnt="0"/>
      <dgm:spPr/>
    </dgm:pt>
    <dgm:pt modelId="{0525FDF1-935B-4D6E-84C5-45421F848453}" type="pres">
      <dgm:prSet presAssocID="{57C7E393-127A-4581-9D03-EC94CB908213}" presName="bgRect" presStyleLbl="bgShp" presStyleIdx="2" presStyleCnt="4"/>
      <dgm:spPr/>
    </dgm:pt>
    <dgm:pt modelId="{95718F49-1996-4528-8AF6-ECE2A68E7CDA}" type="pres">
      <dgm:prSet presAssocID="{57C7E393-127A-4581-9D03-EC94CB90821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573F24B-B9EC-474A-A423-AEC88DD438CD}" type="pres">
      <dgm:prSet presAssocID="{57C7E393-127A-4581-9D03-EC94CB908213}" presName="spaceRect" presStyleCnt="0"/>
      <dgm:spPr/>
    </dgm:pt>
    <dgm:pt modelId="{848EC3E9-F605-452D-AB2F-398BBA6F4EB2}" type="pres">
      <dgm:prSet presAssocID="{57C7E393-127A-4581-9D03-EC94CB908213}" presName="parTx" presStyleLbl="revTx" presStyleIdx="2" presStyleCnt="4">
        <dgm:presLayoutVars>
          <dgm:chMax val="0"/>
          <dgm:chPref val="0"/>
        </dgm:presLayoutVars>
      </dgm:prSet>
      <dgm:spPr/>
    </dgm:pt>
    <dgm:pt modelId="{07915892-4965-4686-B278-F7859CF0BEE4}" type="pres">
      <dgm:prSet presAssocID="{2C9136D6-FC52-47EE-B27F-7D59E6755353}" presName="sibTrans" presStyleCnt="0"/>
      <dgm:spPr/>
    </dgm:pt>
    <dgm:pt modelId="{02A9B8A7-F4BA-435C-9459-E59C2DE3CC3E}" type="pres">
      <dgm:prSet presAssocID="{8788031C-B70B-4499-BF94-2A83D0201665}" presName="compNode" presStyleCnt="0"/>
      <dgm:spPr/>
    </dgm:pt>
    <dgm:pt modelId="{AB281942-8770-4303-ADED-74DC39EB7B84}" type="pres">
      <dgm:prSet presAssocID="{8788031C-B70B-4499-BF94-2A83D0201665}" presName="bgRect" presStyleLbl="bgShp" presStyleIdx="3" presStyleCnt="4"/>
      <dgm:spPr/>
    </dgm:pt>
    <dgm:pt modelId="{F8D2E231-4A56-453B-91F2-890DED7200F1}" type="pres">
      <dgm:prSet presAssocID="{8788031C-B70B-4499-BF94-2A83D020166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5382F27B-B151-4039-BCD0-B49F42BEEC30}" type="pres">
      <dgm:prSet presAssocID="{8788031C-B70B-4499-BF94-2A83D0201665}" presName="spaceRect" presStyleCnt="0"/>
      <dgm:spPr/>
    </dgm:pt>
    <dgm:pt modelId="{4F342D8C-7F0C-4596-9649-11239FE12DE5}" type="pres">
      <dgm:prSet presAssocID="{8788031C-B70B-4499-BF94-2A83D020166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FB5ED03-D3FF-44BB-B4FE-E9CD9DCCCEC0}" srcId="{E598D862-393F-485C-8872-960ACA0FCC03}" destId="{6790088F-37A9-43AA-BC75-88F5805DD3D9}" srcOrd="0" destOrd="0" parTransId="{53FF685D-734C-4588-B6B5-21B96A20C54F}" sibTransId="{1321B8EE-1E71-4ACA-AAB9-3D95BBB06A17}"/>
    <dgm:cxn modelId="{CD58CA57-B871-4521-9AF5-ADF32AF3E51A}" type="presOf" srcId="{8788031C-B70B-4499-BF94-2A83D0201665}" destId="{4F342D8C-7F0C-4596-9649-11239FE12DE5}" srcOrd="0" destOrd="0" presId="urn:microsoft.com/office/officeart/2018/2/layout/IconVerticalSolidList"/>
    <dgm:cxn modelId="{9B44EE60-C2A8-4243-89B2-B74DB98216C2}" type="presOf" srcId="{57C7E393-127A-4581-9D03-EC94CB908213}" destId="{848EC3E9-F605-452D-AB2F-398BBA6F4EB2}" srcOrd="0" destOrd="0" presId="urn:microsoft.com/office/officeart/2018/2/layout/IconVerticalSolidList"/>
    <dgm:cxn modelId="{30D02368-D429-4B34-AD17-16F9819164FB}" srcId="{E598D862-393F-485C-8872-960ACA0FCC03}" destId="{B5168320-8A06-4C3A-8519-48C4257C55C1}" srcOrd="1" destOrd="0" parTransId="{5B8A36D9-9236-4CC1-BC32-77F781477C07}" sibTransId="{5ED8600F-F48E-4D90-87A9-502E21786EF0}"/>
    <dgm:cxn modelId="{AC11C179-0DC0-46E5-B974-0C885128EF14}" type="presOf" srcId="{6790088F-37A9-43AA-BC75-88F5805DD3D9}" destId="{DEF7E7E2-EB50-4208-A906-451E835E64F3}" srcOrd="0" destOrd="0" presId="urn:microsoft.com/office/officeart/2018/2/layout/IconVerticalSolidList"/>
    <dgm:cxn modelId="{5CC4F17C-02BC-4317-B10B-D8F0448739E1}" srcId="{E598D862-393F-485C-8872-960ACA0FCC03}" destId="{57C7E393-127A-4581-9D03-EC94CB908213}" srcOrd="2" destOrd="0" parTransId="{4EAE2236-EF2B-4C3D-BEFF-E8DB7E2814CF}" sibTransId="{2C9136D6-FC52-47EE-B27F-7D59E6755353}"/>
    <dgm:cxn modelId="{35B58595-D953-4735-8F40-01663BCF6251}" srcId="{E598D862-393F-485C-8872-960ACA0FCC03}" destId="{8788031C-B70B-4499-BF94-2A83D0201665}" srcOrd="3" destOrd="0" parTransId="{CD4F91FC-7077-4C70-B7F2-1B7BB1A10CD0}" sibTransId="{E9D962CD-647D-4BFB-A4A8-A7FD2C1ED847}"/>
    <dgm:cxn modelId="{1D1D43D1-9A1C-4B02-A20B-273B2D8B9873}" type="presOf" srcId="{E598D862-393F-485C-8872-960ACA0FCC03}" destId="{924FBF6D-95BA-4421-AA59-1AE463E91492}" srcOrd="0" destOrd="0" presId="urn:microsoft.com/office/officeart/2018/2/layout/IconVerticalSolidList"/>
    <dgm:cxn modelId="{AF2941DC-FC19-4854-9298-4C028AA627AA}" type="presOf" srcId="{B5168320-8A06-4C3A-8519-48C4257C55C1}" destId="{0CE834D7-31AD-4A6E-997D-B046BFADE2AA}" srcOrd="0" destOrd="0" presId="urn:microsoft.com/office/officeart/2018/2/layout/IconVerticalSolidList"/>
    <dgm:cxn modelId="{B238E47B-C9EB-401C-A740-609A33156AF1}" type="presParOf" srcId="{924FBF6D-95BA-4421-AA59-1AE463E91492}" destId="{B1EADDEF-5D5D-432D-AC90-91D2090C4AC4}" srcOrd="0" destOrd="0" presId="urn:microsoft.com/office/officeart/2018/2/layout/IconVerticalSolidList"/>
    <dgm:cxn modelId="{09A15A3F-CCAA-4627-AF67-624D05ADDE1D}" type="presParOf" srcId="{B1EADDEF-5D5D-432D-AC90-91D2090C4AC4}" destId="{6FB9C6A7-16BB-4A2F-AEC5-310142AA0AFD}" srcOrd="0" destOrd="0" presId="urn:microsoft.com/office/officeart/2018/2/layout/IconVerticalSolidList"/>
    <dgm:cxn modelId="{8C9A3016-1BA1-430A-B8A3-1221C99DC07F}" type="presParOf" srcId="{B1EADDEF-5D5D-432D-AC90-91D2090C4AC4}" destId="{10FDB99B-61D6-499B-95F9-9E88A1BC4F02}" srcOrd="1" destOrd="0" presId="urn:microsoft.com/office/officeart/2018/2/layout/IconVerticalSolidList"/>
    <dgm:cxn modelId="{971546C1-41C8-47F4-9AC8-278DC081233B}" type="presParOf" srcId="{B1EADDEF-5D5D-432D-AC90-91D2090C4AC4}" destId="{882C723B-AC99-473F-A8BB-4CE443882BE7}" srcOrd="2" destOrd="0" presId="urn:microsoft.com/office/officeart/2018/2/layout/IconVerticalSolidList"/>
    <dgm:cxn modelId="{F096D548-0ADE-4516-A98F-A4465092E4D7}" type="presParOf" srcId="{B1EADDEF-5D5D-432D-AC90-91D2090C4AC4}" destId="{DEF7E7E2-EB50-4208-A906-451E835E64F3}" srcOrd="3" destOrd="0" presId="urn:microsoft.com/office/officeart/2018/2/layout/IconVerticalSolidList"/>
    <dgm:cxn modelId="{EBF61B9E-C799-49C8-BD78-31649CB65913}" type="presParOf" srcId="{924FBF6D-95BA-4421-AA59-1AE463E91492}" destId="{A843077F-F0EC-4ECF-BAAC-15AD01316214}" srcOrd="1" destOrd="0" presId="urn:microsoft.com/office/officeart/2018/2/layout/IconVerticalSolidList"/>
    <dgm:cxn modelId="{9C4EBB08-698A-4DF8-AE91-ABA1982E9AE7}" type="presParOf" srcId="{924FBF6D-95BA-4421-AA59-1AE463E91492}" destId="{CB370D0D-81D0-49D6-9E49-83C12578D381}" srcOrd="2" destOrd="0" presId="urn:microsoft.com/office/officeart/2018/2/layout/IconVerticalSolidList"/>
    <dgm:cxn modelId="{9A6F97BB-63D2-4DCD-8D11-39EF69E0B42B}" type="presParOf" srcId="{CB370D0D-81D0-49D6-9E49-83C12578D381}" destId="{E32141C4-73E0-46A4-97D6-CA0ACCF36D27}" srcOrd="0" destOrd="0" presId="urn:microsoft.com/office/officeart/2018/2/layout/IconVerticalSolidList"/>
    <dgm:cxn modelId="{847CE013-BEF8-4D7F-8267-AE5A9812883F}" type="presParOf" srcId="{CB370D0D-81D0-49D6-9E49-83C12578D381}" destId="{FACA56AE-F489-42C8-BC65-9838D5EC5915}" srcOrd="1" destOrd="0" presId="urn:microsoft.com/office/officeart/2018/2/layout/IconVerticalSolidList"/>
    <dgm:cxn modelId="{165AC0E5-BFF3-45DE-871D-89034B933FB0}" type="presParOf" srcId="{CB370D0D-81D0-49D6-9E49-83C12578D381}" destId="{9FE9D705-C7FA-40FA-8A77-7519A1724D6E}" srcOrd="2" destOrd="0" presId="urn:microsoft.com/office/officeart/2018/2/layout/IconVerticalSolidList"/>
    <dgm:cxn modelId="{712E3CA6-A364-44F7-B837-84DBB64D8567}" type="presParOf" srcId="{CB370D0D-81D0-49D6-9E49-83C12578D381}" destId="{0CE834D7-31AD-4A6E-997D-B046BFADE2AA}" srcOrd="3" destOrd="0" presId="urn:microsoft.com/office/officeart/2018/2/layout/IconVerticalSolidList"/>
    <dgm:cxn modelId="{6D4F380B-7BA5-45E6-9D3A-9D94B25F85AE}" type="presParOf" srcId="{924FBF6D-95BA-4421-AA59-1AE463E91492}" destId="{4D161A2B-F0C8-4B1A-A628-7183428B13CD}" srcOrd="3" destOrd="0" presId="urn:microsoft.com/office/officeart/2018/2/layout/IconVerticalSolidList"/>
    <dgm:cxn modelId="{181CB1AE-4D4C-427D-BC35-397045916A3B}" type="presParOf" srcId="{924FBF6D-95BA-4421-AA59-1AE463E91492}" destId="{97CA74D0-13C4-4017-9E23-6C61C10BFBD1}" srcOrd="4" destOrd="0" presId="urn:microsoft.com/office/officeart/2018/2/layout/IconVerticalSolidList"/>
    <dgm:cxn modelId="{DDF5E987-808A-4B97-A91A-DE1277939CE5}" type="presParOf" srcId="{97CA74D0-13C4-4017-9E23-6C61C10BFBD1}" destId="{0525FDF1-935B-4D6E-84C5-45421F848453}" srcOrd="0" destOrd="0" presId="urn:microsoft.com/office/officeart/2018/2/layout/IconVerticalSolidList"/>
    <dgm:cxn modelId="{36A587B1-7586-417A-A8CD-6C99DDBDF57A}" type="presParOf" srcId="{97CA74D0-13C4-4017-9E23-6C61C10BFBD1}" destId="{95718F49-1996-4528-8AF6-ECE2A68E7CDA}" srcOrd="1" destOrd="0" presId="urn:microsoft.com/office/officeart/2018/2/layout/IconVerticalSolidList"/>
    <dgm:cxn modelId="{108D0925-A856-467F-8252-7DAEAACE6810}" type="presParOf" srcId="{97CA74D0-13C4-4017-9E23-6C61C10BFBD1}" destId="{6573F24B-B9EC-474A-A423-AEC88DD438CD}" srcOrd="2" destOrd="0" presId="urn:microsoft.com/office/officeart/2018/2/layout/IconVerticalSolidList"/>
    <dgm:cxn modelId="{F3FFDDF9-F6D7-4E37-B217-4662F2A32849}" type="presParOf" srcId="{97CA74D0-13C4-4017-9E23-6C61C10BFBD1}" destId="{848EC3E9-F605-452D-AB2F-398BBA6F4EB2}" srcOrd="3" destOrd="0" presId="urn:microsoft.com/office/officeart/2018/2/layout/IconVerticalSolidList"/>
    <dgm:cxn modelId="{FFD71C5D-7695-4E6B-B9E4-8C5FD61E7DA3}" type="presParOf" srcId="{924FBF6D-95BA-4421-AA59-1AE463E91492}" destId="{07915892-4965-4686-B278-F7859CF0BEE4}" srcOrd="5" destOrd="0" presId="urn:microsoft.com/office/officeart/2018/2/layout/IconVerticalSolidList"/>
    <dgm:cxn modelId="{302B3E2B-179A-4C87-B9A2-A9F5BE2097B3}" type="presParOf" srcId="{924FBF6D-95BA-4421-AA59-1AE463E91492}" destId="{02A9B8A7-F4BA-435C-9459-E59C2DE3CC3E}" srcOrd="6" destOrd="0" presId="urn:microsoft.com/office/officeart/2018/2/layout/IconVerticalSolidList"/>
    <dgm:cxn modelId="{4905E6B0-6890-4416-B6FA-5F3E6E49BA7A}" type="presParOf" srcId="{02A9B8A7-F4BA-435C-9459-E59C2DE3CC3E}" destId="{AB281942-8770-4303-ADED-74DC39EB7B84}" srcOrd="0" destOrd="0" presId="urn:microsoft.com/office/officeart/2018/2/layout/IconVerticalSolidList"/>
    <dgm:cxn modelId="{F48960A7-F120-4122-A9F2-3A63522D9563}" type="presParOf" srcId="{02A9B8A7-F4BA-435C-9459-E59C2DE3CC3E}" destId="{F8D2E231-4A56-453B-91F2-890DED7200F1}" srcOrd="1" destOrd="0" presId="urn:microsoft.com/office/officeart/2018/2/layout/IconVerticalSolidList"/>
    <dgm:cxn modelId="{B6E5F7D3-4F6A-4547-9C48-BBA54BC3339F}" type="presParOf" srcId="{02A9B8A7-F4BA-435C-9459-E59C2DE3CC3E}" destId="{5382F27B-B151-4039-BCD0-B49F42BEEC30}" srcOrd="2" destOrd="0" presId="urn:microsoft.com/office/officeart/2018/2/layout/IconVerticalSolidList"/>
    <dgm:cxn modelId="{609A2EE4-DB34-493F-87EF-338DAFAF8CC7}" type="presParOf" srcId="{02A9B8A7-F4BA-435C-9459-E59C2DE3CC3E}" destId="{4F342D8C-7F0C-4596-9649-11239FE12D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E65D6C-DEB6-4483-A1E7-39715F6E040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7889B4-4D5F-4C45-BEE0-C43573BEF18F}">
      <dgm:prSet/>
      <dgm:spPr/>
      <dgm:t>
        <a:bodyPr/>
        <a:lstStyle/>
        <a:p>
          <a:r>
            <a:rPr lang="en-US" dirty="0"/>
            <a:t>What is required to stay in Good Academic and Financial Standing?</a:t>
          </a:r>
        </a:p>
      </dgm:t>
    </dgm:pt>
    <dgm:pt modelId="{93D7B5A7-EAB0-4112-823C-B5CF90FC1A73}" type="parTrans" cxnId="{BE2DA37E-3CC5-44CF-9871-D6476C44D3E2}">
      <dgm:prSet/>
      <dgm:spPr/>
      <dgm:t>
        <a:bodyPr/>
        <a:lstStyle/>
        <a:p>
          <a:endParaRPr lang="en-US"/>
        </a:p>
      </dgm:t>
    </dgm:pt>
    <dgm:pt modelId="{59EC977A-8D3A-456F-A09D-0264684BE2E1}" type="sibTrans" cxnId="{BE2DA37E-3CC5-44CF-9871-D6476C44D3E2}">
      <dgm:prSet/>
      <dgm:spPr/>
      <dgm:t>
        <a:bodyPr/>
        <a:lstStyle/>
        <a:p>
          <a:endParaRPr lang="en-US"/>
        </a:p>
      </dgm:t>
    </dgm:pt>
    <dgm:pt modelId="{A477F361-4906-45A8-A7D1-81AB128A2CCB}">
      <dgm:prSet/>
      <dgm:spPr/>
      <dgm:t>
        <a:bodyPr/>
        <a:lstStyle/>
        <a:p>
          <a:r>
            <a:rPr lang="en-US" dirty="0"/>
            <a:t>Who would you contact with questions about financial aid?</a:t>
          </a:r>
        </a:p>
      </dgm:t>
    </dgm:pt>
    <dgm:pt modelId="{A8E55A00-F5DE-4562-A5C3-DBA84824453F}" type="sibTrans" cxnId="{FE86AA6A-BCC2-422A-A1A4-4717DBF27073}">
      <dgm:prSet/>
      <dgm:spPr/>
      <dgm:t>
        <a:bodyPr/>
        <a:lstStyle/>
        <a:p>
          <a:endParaRPr lang="en-US"/>
        </a:p>
      </dgm:t>
    </dgm:pt>
    <dgm:pt modelId="{6DCEC565-911C-419D-840F-63DC12162920}" type="parTrans" cxnId="{FE86AA6A-BCC2-422A-A1A4-4717DBF27073}">
      <dgm:prSet/>
      <dgm:spPr/>
      <dgm:t>
        <a:bodyPr/>
        <a:lstStyle/>
        <a:p>
          <a:endParaRPr lang="en-US"/>
        </a:p>
      </dgm:t>
    </dgm:pt>
    <dgm:pt modelId="{E764DE57-75AD-43CF-9C80-CC145DF53080}" type="pres">
      <dgm:prSet presAssocID="{CDE65D6C-DEB6-4483-A1E7-39715F6E04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5801A1-6B44-415C-9217-E77F5DBD3664}" type="pres">
      <dgm:prSet presAssocID="{937889B4-4D5F-4C45-BEE0-C43573BEF18F}" presName="hierRoot1" presStyleCnt="0"/>
      <dgm:spPr/>
    </dgm:pt>
    <dgm:pt modelId="{3E4FD274-BC99-46C6-9675-3AEFDD51A6A2}" type="pres">
      <dgm:prSet presAssocID="{937889B4-4D5F-4C45-BEE0-C43573BEF18F}" presName="composite" presStyleCnt="0"/>
      <dgm:spPr/>
    </dgm:pt>
    <dgm:pt modelId="{3DF310B7-CFED-456B-B79C-84E29713208E}" type="pres">
      <dgm:prSet presAssocID="{937889B4-4D5F-4C45-BEE0-C43573BEF18F}" presName="background" presStyleLbl="node0" presStyleIdx="0" presStyleCnt="2"/>
      <dgm:spPr/>
    </dgm:pt>
    <dgm:pt modelId="{6C3850A0-FE8C-4A9D-AD6B-BAACB5F9DFB5}" type="pres">
      <dgm:prSet presAssocID="{937889B4-4D5F-4C45-BEE0-C43573BEF18F}" presName="text" presStyleLbl="fgAcc0" presStyleIdx="0" presStyleCnt="2" custLinFactNeighborY="910">
        <dgm:presLayoutVars>
          <dgm:chPref val="3"/>
        </dgm:presLayoutVars>
      </dgm:prSet>
      <dgm:spPr/>
    </dgm:pt>
    <dgm:pt modelId="{A5388712-147C-482C-B31F-ADEF32E0BDE2}" type="pres">
      <dgm:prSet presAssocID="{937889B4-4D5F-4C45-BEE0-C43573BEF18F}" presName="hierChild2" presStyleCnt="0"/>
      <dgm:spPr/>
    </dgm:pt>
    <dgm:pt modelId="{29A5309C-58F7-46AD-B4BE-0A390C0424F5}" type="pres">
      <dgm:prSet presAssocID="{A477F361-4906-45A8-A7D1-81AB128A2CCB}" presName="hierRoot1" presStyleCnt="0"/>
      <dgm:spPr/>
    </dgm:pt>
    <dgm:pt modelId="{9FE15382-7BE5-4E0E-B6FF-5150A82E00AF}" type="pres">
      <dgm:prSet presAssocID="{A477F361-4906-45A8-A7D1-81AB128A2CCB}" presName="composite" presStyleCnt="0"/>
      <dgm:spPr/>
    </dgm:pt>
    <dgm:pt modelId="{42C057C8-8B7D-4D83-8DD2-83024378C45A}" type="pres">
      <dgm:prSet presAssocID="{A477F361-4906-45A8-A7D1-81AB128A2CCB}" presName="background" presStyleLbl="node0" presStyleIdx="1" presStyleCnt="2"/>
      <dgm:spPr/>
    </dgm:pt>
    <dgm:pt modelId="{842E6F42-D627-4132-9BA9-4B5A5248EDD5}" type="pres">
      <dgm:prSet presAssocID="{A477F361-4906-45A8-A7D1-81AB128A2CCB}" presName="text" presStyleLbl="fgAcc0" presStyleIdx="1" presStyleCnt="2" custLinFactNeighborX="28" custLinFactNeighborY="1672">
        <dgm:presLayoutVars>
          <dgm:chPref val="3"/>
        </dgm:presLayoutVars>
      </dgm:prSet>
      <dgm:spPr/>
    </dgm:pt>
    <dgm:pt modelId="{FA59C83D-EC49-4837-AE04-FB3B7519248A}" type="pres">
      <dgm:prSet presAssocID="{A477F361-4906-45A8-A7D1-81AB128A2CCB}" presName="hierChild2" presStyleCnt="0"/>
      <dgm:spPr/>
    </dgm:pt>
  </dgm:ptLst>
  <dgm:cxnLst>
    <dgm:cxn modelId="{43BF601B-0DC8-4C36-9089-C90732626A59}" type="presOf" srcId="{CDE65D6C-DEB6-4483-A1E7-39715F6E0408}" destId="{E764DE57-75AD-43CF-9C80-CC145DF53080}" srcOrd="0" destOrd="0" presId="urn:microsoft.com/office/officeart/2005/8/layout/hierarchy1"/>
    <dgm:cxn modelId="{B8C7E15B-F223-419B-A0ED-7BF69D527664}" type="presOf" srcId="{937889B4-4D5F-4C45-BEE0-C43573BEF18F}" destId="{6C3850A0-FE8C-4A9D-AD6B-BAACB5F9DFB5}" srcOrd="0" destOrd="0" presId="urn:microsoft.com/office/officeart/2005/8/layout/hierarchy1"/>
    <dgm:cxn modelId="{24B90764-6E2B-4148-A9FA-7CCABC332571}" type="presOf" srcId="{A477F361-4906-45A8-A7D1-81AB128A2CCB}" destId="{842E6F42-D627-4132-9BA9-4B5A5248EDD5}" srcOrd="0" destOrd="0" presId="urn:microsoft.com/office/officeart/2005/8/layout/hierarchy1"/>
    <dgm:cxn modelId="{FE86AA6A-BCC2-422A-A1A4-4717DBF27073}" srcId="{CDE65D6C-DEB6-4483-A1E7-39715F6E0408}" destId="{A477F361-4906-45A8-A7D1-81AB128A2CCB}" srcOrd="1" destOrd="0" parTransId="{6DCEC565-911C-419D-840F-63DC12162920}" sibTransId="{A8E55A00-F5DE-4562-A5C3-DBA84824453F}"/>
    <dgm:cxn modelId="{BE2DA37E-3CC5-44CF-9871-D6476C44D3E2}" srcId="{CDE65D6C-DEB6-4483-A1E7-39715F6E0408}" destId="{937889B4-4D5F-4C45-BEE0-C43573BEF18F}" srcOrd="0" destOrd="0" parTransId="{93D7B5A7-EAB0-4112-823C-B5CF90FC1A73}" sibTransId="{59EC977A-8D3A-456F-A09D-0264684BE2E1}"/>
    <dgm:cxn modelId="{2B338416-76FB-4FF7-9117-E4D71552FF89}" type="presParOf" srcId="{E764DE57-75AD-43CF-9C80-CC145DF53080}" destId="{F75801A1-6B44-415C-9217-E77F5DBD3664}" srcOrd="0" destOrd="0" presId="urn:microsoft.com/office/officeart/2005/8/layout/hierarchy1"/>
    <dgm:cxn modelId="{C00A742E-C97A-4010-AA65-4F24DA8397B5}" type="presParOf" srcId="{F75801A1-6B44-415C-9217-E77F5DBD3664}" destId="{3E4FD274-BC99-46C6-9675-3AEFDD51A6A2}" srcOrd="0" destOrd="0" presId="urn:microsoft.com/office/officeart/2005/8/layout/hierarchy1"/>
    <dgm:cxn modelId="{74C84398-48AD-481E-8C27-B372A9A6CAE9}" type="presParOf" srcId="{3E4FD274-BC99-46C6-9675-3AEFDD51A6A2}" destId="{3DF310B7-CFED-456B-B79C-84E29713208E}" srcOrd="0" destOrd="0" presId="urn:microsoft.com/office/officeart/2005/8/layout/hierarchy1"/>
    <dgm:cxn modelId="{30F98001-7D53-4034-B590-667806C55066}" type="presParOf" srcId="{3E4FD274-BC99-46C6-9675-3AEFDD51A6A2}" destId="{6C3850A0-FE8C-4A9D-AD6B-BAACB5F9DFB5}" srcOrd="1" destOrd="0" presId="urn:microsoft.com/office/officeart/2005/8/layout/hierarchy1"/>
    <dgm:cxn modelId="{348D0EBF-7B63-4EEE-84F1-9E3B7771EC16}" type="presParOf" srcId="{F75801A1-6B44-415C-9217-E77F5DBD3664}" destId="{A5388712-147C-482C-B31F-ADEF32E0BDE2}" srcOrd="1" destOrd="0" presId="urn:microsoft.com/office/officeart/2005/8/layout/hierarchy1"/>
    <dgm:cxn modelId="{334F2217-DB6A-475B-9EF6-1FD091C90FD7}" type="presParOf" srcId="{E764DE57-75AD-43CF-9C80-CC145DF53080}" destId="{29A5309C-58F7-46AD-B4BE-0A390C0424F5}" srcOrd="1" destOrd="0" presId="urn:microsoft.com/office/officeart/2005/8/layout/hierarchy1"/>
    <dgm:cxn modelId="{E2C6578B-3785-43A2-8E54-65A40477F2AC}" type="presParOf" srcId="{29A5309C-58F7-46AD-B4BE-0A390C0424F5}" destId="{9FE15382-7BE5-4E0E-B6FF-5150A82E00AF}" srcOrd="0" destOrd="0" presId="urn:microsoft.com/office/officeart/2005/8/layout/hierarchy1"/>
    <dgm:cxn modelId="{0AA25746-0584-4734-A8C0-7417B449F6BA}" type="presParOf" srcId="{9FE15382-7BE5-4E0E-B6FF-5150A82E00AF}" destId="{42C057C8-8B7D-4D83-8DD2-83024378C45A}" srcOrd="0" destOrd="0" presId="urn:microsoft.com/office/officeart/2005/8/layout/hierarchy1"/>
    <dgm:cxn modelId="{B085DAF7-E8F5-4750-ACEA-0DAC36B4F29A}" type="presParOf" srcId="{9FE15382-7BE5-4E0E-B6FF-5150A82E00AF}" destId="{842E6F42-D627-4132-9BA9-4B5A5248EDD5}" srcOrd="1" destOrd="0" presId="urn:microsoft.com/office/officeart/2005/8/layout/hierarchy1"/>
    <dgm:cxn modelId="{7C2B1E4A-2F8D-445C-BEE4-137EA3E19475}" type="presParOf" srcId="{29A5309C-58F7-46AD-B4BE-0A390C0424F5}" destId="{FA59C83D-EC49-4837-AE04-FB3B751924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0B69A5-8CBD-4EB1-A940-73B96D79BEE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A873C60-2F7A-418C-A9DE-005229F5BBC1}">
      <dgm:prSet/>
      <dgm:spPr/>
      <dgm:t>
        <a:bodyPr/>
        <a:lstStyle/>
        <a:p>
          <a:pPr>
            <a:defRPr cap="all"/>
          </a:pPr>
          <a:r>
            <a:rPr lang="en-US" dirty="0"/>
            <a:t>In person</a:t>
          </a:r>
        </a:p>
      </dgm:t>
    </dgm:pt>
    <dgm:pt modelId="{40B1CA6E-E523-4C4A-943D-35CBB72F8B60}" type="parTrans" cxnId="{E25E172D-6114-4A60-9E44-E01461322EFE}">
      <dgm:prSet/>
      <dgm:spPr/>
      <dgm:t>
        <a:bodyPr/>
        <a:lstStyle/>
        <a:p>
          <a:endParaRPr lang="en-US"/>
        </a:p>
      </dgm:t>
    </dgm:pt>
    <dgm:pt modelId="{D5870DA9-82FF-4F4D-A3DE-28EF8C084815}" type="sibTrans" cxnId="{E25E172D-6114-4A60-9E44-E01461322EFE}">
      <dgm:prSet/>
      <dgm:spPr/>
      <dgm:t>
        <a:bodyPr/>
        <a:lstStyle/>
        <a:p>
          <a:endParaRPr lang="en-US"/>
        </a:p>
      </dgm:t>
    </dgm:pt>
    <dgm:pt modelId="{23BCAE9D-797B-4393-A785-00423AEB1706}">
      <dgm:prSet/>
      <dgm:spPr/>
      <dgm:t>
        <a:bodyPr/>
        <a:lstStyle/>
        <a:p>
          <a:pPr>
            <a:defRPr cap="all"/>
          </a:pPr>
          <a:r>
            <a:rPr lang="en-US" dirty="0"/>
            <a:t>Zoom</a:t>
          </a:r>
        </a:p>
      </dgm:t>
    </dgm:pt>
    <dgm:pt modelId="{91B208C4-D6BF-439B-823B-B84D07126B39}" type="parTrans" cxnId="{F7BA6E89-C330-45EB-A1B1-81A2280147D3}">
      <dgm:prSet/>
      <dgm:spPr/>
      <dgm:t>
        <a:bodyPr/>
        <a:lstStyle/>
        <a:p>
          <a:endParaRPr lang="en-US"/>
        </a:p>
      </dgm:t>
    </dgm:pt>
    <dgm:pt modelId="{DF97F5A0-FB98-4D49-B923-3E3EF2CC9CC8}" type="sibTrans" cxnId="{F7BA6E89-C330-45EB-A1B1-81A2280147D3}">
      <dgm:prSet/>
      <dgm:spPr/>
      <dgm:t>
        <a:bodyPr/>
        <a:lstStyle/>
        <a:p>
          <a:endParaRPr lang="en-US"/>
        </a:p>
      </dgm:t>
    </dgm:pt>
    <dgm:pt modelId="{953E24C4-96CA-4603-A9CD-A7725205B33D}">
      <dgm:prSet/>
      <dgm:spPr/>
      <dgm:t>
        <a:bodyPr/>
        <a:lstStyle/>
        <a:p>
          <a:pPr>
            <a:defRPr cap="all"/>
          </a:pPr>
          <a:r>
            <a:rPr lang="en-US" dirty="0"/>
            <a:t>Hybrid</a:t>
          </a:r>
        </a:p>
      </dgm:t>
    </dgm:pt>
    <dgm:pt modelId="{531A0B76-38DB-4D3D-BB19-788E44B0EB06}" type="parTrans" cxnId="{DB303D1D-E1F0-4FE4-94F5-0536D3F5700C}">
      <dgm:prSet/>
      <dgm:spPr/>
      <dgm:t>
        <a:bodyPr/>
        <a:lstStyle/>
        <a:p>
          <a:endParaRPr lang="en-US"/>
        </a:p>
      </dgm:t>
    </dgm:pt>
    <dgm:pt modelId="{B78EB785-BC01-443E-BB45-8652E1FC2BD4}" type="sibTrans" cxnId="{DB303D1D-E1F0-4FE4-94F5-0536D3F5700C}">
      <dgm:prSet/>
      <dgm:spPr/>
      <dgm:t>
        <a:bodyPr/>
        <a:lstStyle/>
        <a:p>
          <a:endParaRPr lang="en-US"/>
        </a:p>
      </dgm:t>
    </dgm:pt>
    <dgm:pt modelId="{302083E5-6168-4624-9699-B097E2D72E69}">
      <dgm:prSet/>
      <dgm:spPr/>
      <dgm:t>
        <a:bodyPr/>
        <a:lstStyle/>
        <a:p>
          <a:pPr>
            <a:defRPr cap="all"/>
          </a:pPr>
          <a:r>
            <a:rPr lang="en-US" dirty="0"/>
            <a:t>Online</a:t>
          </a:r>
        </a:p>
      </dgm:t>
    </dgm:pt>
    <dgm:pt modelId="{5E24DCBE-6FE1-42E7-892B-7E157BF0D618}" type="parTrans" cxnId="{21B2119A-C3DD-419F-B8B9-331646D0BBCF}">
      <dgm:prSet/>
      <dgm:spPr/>
      <dgm:t>
        <a:bodyPr/>
        <a:lstStyle/>
        <a:p>
          <a:endParaRPr lang="en-US"/>
        </a:p>
      </dgm:t>
    </dgm:pt>
    <dgm:pt modelId="{B6F0A3EB-E45E-4BEB-A52E-E890B4DE1384}" type="sibTrans" cxnId="{21B2119A-C3DD-419F-B8B9-331646D0BBCF}">
      <dgm:prSet/>
      <dgm:spPr/>
      <dgm:t>
        <a:bodyPr/>
        <a:lstStyle/>
        <a:p>
          <a:endParaRPr lang="en-US"/>
        </a:p>
      </dgm:t>
    </dgm:pt>
    <dgm:pt modelId="{685AD7FF-6F5F-4DC7-8E13-3C5BCC09BBAA}" type="pres">
      <dgm:prSet presAssocID="{A70B69A5-8CBD-4EB1-A940-73B96D79BEE0}" presName="root" presStyleCnt="0">
        <dgm:presLayoutVars>
          <dgm:dir/>
          <dgm:resizeHandles val="exact"/>
        </dgm:presLayoutVars>
      </dgm:prSet>
      <dgm:spPr/>
    </dgm:pt>
    <dgm:pt modelId="{9FFC75A1-1A8D-4968-9C97-A3A35EB5CF70}" type="pres">
      <dgm:prSet presAssocID="{AA873C60-2F7A-418C-A9DE-005229F5BBC1}" presName="compNode" presStyleCnt="0"/>
      <dgm:spPr/>
    </dgm:pt>
    <dgm:pt modelId="{FDBEDD01-ED60-4ED2-903F-C73B72B26BDF}" type="pres">
      <dgm:prSet presAssocID="{AA873C60-2F7A-418C-A9DE-005229F5BBC1}" presName="iconBgRect" presStyleLbl="bgShp" presStyleIdx="0" presStyleCnt="4"/>
      <dgm:spPr/>
    </dgm:pt>
    <dgm:pt modelId="{B7211F5D-A7E1-45EA-90AC-0BCAF6155194}" type="pres">
      <dgm:prSet presAssocID="{AA873C60-2F7A-418C-A9DE-005229F5BBC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16908CF-20C8-479D-BFD2-85EBC2F955CB}" type="pres">
      <dgm:prSet presAssocID="{AA873C60-2F7A-418C-A9DE-005229F5BBC1}" presName="spaceRect" presStyleCnt="0"/>
      <dgm:spPr/>
    </dgm:pt>
    <dgm:pt modelId="{CD37D16D-66CF-43CA-B66F-1E1F1445A3D5}" type="pres">
      <dgm:prSet presAssocID="{AA873C60-2F7A-418C-A9DE-005229F5BBC1}" presName="textRect" presStyleLbl="revTx" presStyleIdx="0" presStyleCnt="4">
        <dgm:presLayoutVars>
          <dgm:chMax val="1"/>
          <dgm:chPref val="1"/>
        </dgm:presLayoutVars>
      </dgm:prSet>
      <dgm:spPr/>
    </dgm:pt>
    <dgm:pt modelId="{EE07E99E-509B-4CA7-98E4-CD794605A37B}" type="pres">
      <dgm:prSet presAssocID="{D5870DA9-82FF-4F4D-A3DE-28EF8C084815}" presName="sibTrans" presStyleCnt="0"/>
      <dgm:spPr/>
    </dgm:pt>
    <dgm:pt modelId="{3BD5EE6C-4BAC-41E8-93AF-0BDFDF14573C}" type="pres">
      <dgm:prSet presAssocID="{23BCAE9D-797B-4393-A785-00423AEB1706}" presName="compNode" presStyleCnt="0"/>
      <dgm:spPr/>
    </dgm:pt>
    <dgm:pt modelId="{15BD3123-599F-4E1B-81B5-D97743CFF15F}" type="pres">
      <dgm:prSet presAssocID="{23BCAE9D-797B-4393-A785-00423AEB1706}" presName="iconBgRect" presStyleLbl="bgShp" presStyleIdx="1" presStyleCnt="4"/>
      <dgm:spPr/>
    </dgm:pt>
    <dgm:pt modelId="{C3C39357-05E0-4091-B997-ABD3DE07BA73}" type="pres">
      <dgm:prSet presAssocID="{23BCAE9D-797B-4393-A785-00423AEB170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A116A9A4-AD07-497E-AF83-486FBD2BAF73}" type="pres">
      <dgm:prSet presAssocID="{23BCAE9D-797B-4393-A785-00423AEB1706}" presName="spaceRect" presStyleCnt="0"/>
      <dgm:spPr/>
    </dgm:pt>
    <dgm:pt modelId="{1316B9AA-2B4A-4A61-9916-05727807E671}" type="pres">
      <dgm:prSet presAssocID="{23BCAE9D-797B-4393-A785-00423AEB1706}" presName="textRect" presStyleLbl="revTx" presStyleIdx="1" presStyleCnt="4">
        <dgm:presLayoutVars>
          <dgm:chMax val="1"/>
          <dgm:chPref val="1"/>
        </dgm:presLayoutVars>
      </dgm:prSet>
      <dgm:spPr/>
    </dgm:pt>
    <dgm:pt modelId="{3C1F4E08-4D92-4C51-8B1C-0264ABBB9DBA}" type="pres">
      <dgm:prSet presAssocID="{DF97F5A0-FB98-4D49-B923-3E3EF2CC9CC8}" presName="sibTrans" presStyleCnt="0"/>
      <dgm:spPr/>
    </dgm:pt>
    <dgm:pt modelId="{FD74DABD-F500-45CA-A4E9-934FEFC7D7F8}" type="pres">
      <dgm:prSet presAssocID="{953E24C4-96CA-4603-A9CD-A7725205B33D}" presName="compNode" presStyleCnt="0"/>
      <dgm:spPr/>
    </dgm:pt>
    <dgm:pt modelId="{32336C13-5259-4132-ABF3-2FE1FBE7A35B}" type="pres">
      <dgm:prSet presAssocID="{953E24C4-96CA-4603-A9CD-A7725205B33D}" presName="iconBgRect" presStyleLbl="bgShp" presStyleIdx="2" presStyleCnt="4"/>
      <dgm:spPr/>
    </dgm:pt>
    <dgm:pt modelId="{D4B8B981-2D7B-4AE3-88F7-3309B4CEA62D}" type="pres">
      <dgm:prSet presAssocID="{953E24C4-96CA-4603-A9CD-A7725205B33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C988655B-26CD-4076-BFD0-76D431563B21}" type="pres">
      <dgm:prSet presAssocID="{953E24C4-96CA-4603-A9CD-A7725205B33D}" presName="spaceRect" presStyleCnt="0"/>
      <dgm:spPr/>
    </dgm:pt>
    <dgm:pt modelId="{0AD574B8-99BF-41C5-8675-C020E36D05B0}" type="pres">
      <dgm:prSet presAssocID="{953E24C4-96CA-4603-A9CD-A7725205B33D}" presName="textRect" presStyleLbl="revTx" presStyleIdx="2" presStyleCnt="4">
        <dgm:presLayoutVars>
          <dgm:chMax val="1"/>
          <dgm:chPref val="1"/>
        </dgm:presLayoutVars>
      </dgm:prSet>
      <dgm:spPr/>
    </dgm:pt>
    <dgm:pt modelId="{CE0F7016-BFC6-4036-8E70-E7936F2DECFD}" type="pres">
      <dgm:prSet presAssocID="{B78EB785-BC01-443E-BB45-8652E1FC2BD4}" presName="sibTrans" presStyleCnt="0"/>
      <dgm:spPr/>
    </dgm:pt>
    <dgm:pt modelId="{76D96F3D-A630-4D34-947B-F0FDF994CE41}" type="pres">
      <dgm:prSet presAssocID="{302083E5-6168-4624-9699-B097E2D72E69}" presName="compNode" presStyleCnt="0"/>
      <dgm:spPr/>
    </dgm:pt>
    <dgm:pt modelId="{DEFEA5E0-974E-4DA2-966B-97322BB395A7}" type="pres">
      <dgm:prSet presAssocID="{302083E5-6168-4624-9699-B097E2D72E69}" presName="iconBgRect" presStyleLbl="bgShp" presStyleIdx="3" presStyleCnt="4"/>
      <dgm:spPr/>
    </dgm:pt>
    <dgm:pt modelId="{E4FBC40B-62B4-4526-B91B-2B4ED3D2796E}" type="pres">
      <dgm:prSet presAssocID="{302083E5-6168-4624-9699-B097E2D72E6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226CE0A3-C86D-49B5-86DE-68FFD832DC8E}" type="pres">
      <dgm:prSet presAssocID="{302083E5-6168-4624-9699-B097E2D72E69}" presName="spaceRect" presStyleCnt="0"/>
      <dgm:spPr/>
    </dgm:pt>
    <dgm:pt modelId="{D92EDC1A-DC08-44A8-BC4F-9A199E9EE786}" type="pres">
      <dgm:prSet presAssocID="{302083E5-6168-4624-9699-B097E2D72E6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BEBC006-97D3-4DD2-B789-F60464EB6443}" type="presOf" srcId="{23BCAE9D-797B-4393-A785-00423AEB1706}" destId="{1316B9AA-2B4A-4A61-9916-05727807E671}" srcOrd="0" destOrd="0" presId="urn:microsoft.com/office/officeart/2018/5/layout/IconCircleLabelList"/>
    <dgm:cxn modelId="{19A6C609-8D83-4055-A0E4-12EA606C8530}" type="presOf" srcId="{302083E5-6168-4624-9699-B097E2D72E69}" destId="{D92EDC1A-DC08-44A8-BC4F-9A199E9EE786}" srcOrd="0" destOrd="0" presId="urn:microsoft.com/office/officeart/2018/5/layout/IconCircleLabelList"/>
    <dgm:cxn modelId="{DB303D1D-E1F0-4FE4-94F5-0536D3F5700C}" srcId="{A70B69A5-8CBD-4EB1-A940-73B96D79BEE0}" destId="{953E24C4-96CA-4603-A9CD-A7725205B33D}" srcOrd="2" destOrd="0" parTransId="{531A0B76-38DB-4D3D-BB19-788E44B0EB06}" sibTransId="{B78EB785-BC01-443E-BB45-8652E1FC2BD4}"/>
    <dgm:cxn modelId="{81D1781D-6347-4D8A-97EB-DF58672DFDFD}" type="presOf" srcId="{AA873C60-2F7A-418C-A9DE-005229F5BBC1}" destId="{CD37D16D-66CF-43CA-B66F-1E1F1445A3D5}" srcOrd="0" destOrd="0" presId="urn:microsoft.com/office/officeart/2018/5/layout/IconCircleLabelList"/>
    <dgm:cxn modelId="{E25E172D-6114-4A60-9E44-E01461322EFE}" srcId="{A70B69A5-8CBD-4EB1-A940-73B96D79BEE0}" destId="{AA873C60-2F7A-418C-A9DE-005229F5BBC1}" srcOrd="0" destOrd="0" parTransId="{40B1CA6E-E523-4C4A-943D-35CBB72F8B60}" sibTransId="{D5870DA9-82FF-4F4D-A3DE-28EF8C084815}"/>
    <dgm:cxn modelId="{F7BA6E89-C330-45EB-A1B1-81A2280147D3}" srcId="{A70B69A5-8CBD-4EB1-A940-73B96D79BEE0}" destId="{23BCAE9D-797B-4393-A785-00423AEB1706}" srcOrd="1" destOrd="0" parTransId="{91B208C4-D6BF-439B-823B-B84D07126B39}" sibTransId="{DF97F5A0-FB98-4D49-B923-3E3EF2CC9CC8}"/>
    <dgm:cxn modelId="{25381C8B-1974-49E8-A467-BFD34B3B3860}" type="presOf" srcId="{953E24C4-96CA-4603-A9CD-A7725205B33D}" destId="{0AD574B8-99BF-41C5-8675-C020E36D05B0}" srcOrd="0" destOrd="0" presId="urn:microsoft.com/office/officeart/2018/5/layout/IconCircleLabelList"/>
    <dgm:cxn modelId="{21B2119A-C3DD-419F-B8B9-331646D0BBCF}" srcId="{A70B69A5-8CBD-4EB1-A940-73B96D79BEE0}" destId="{302083E5-6168-4624-9699-B097E2D72E69}" srcOrd="3" destOrd="0" parTransId="{5E24DCBE-6FE1-42E7-892B-7E157BF0D618}" sibTransId="{B6F0A3EB-E45E-4BEB-A52E-E890B4DE1384}"/>
    <dgm:cxn modelId="{8CD20DA3-1209-4D41-9DD2-05AF84F12700}" type="presOf" srcId="{A70B69A5-8CBD-4EB1-A940-73B96D79BEE0}" destId="{685AD7FF-6F5F-4DC7-8E13-3C5BCC09BBAA}" srcOrd="0" destOrd="0" presId="urn:microsoft.com/office/officeart/2018/5/layout/IconCircleLabelList"/>
    <dgm:cxn modelId="{479AACD9-68A9-4D26-AC7C-12850944622F}" type="presParOf" srcId="{685AD7FF-6F5F-4DC7-8E13-3C5BCC09BBAA}" destId="{9FFC75A1-1A8D-4968-9C97-A3A35EB5CF70}" srcOrd="0" destOrd="0" presId="urn:microsoft.com/office/officeart/2018/5/layout/IconCircleLabelList"/>
    <dgm:cxn modelId="{CB873D37-C7C5-4AE5-9137-3B8E06575E49}" type="presParOf" srcId="{9FFC75A1-1A8D-4968-9C97-A3A35EB5CF70}" destId="{FDBEDD01-ED60-4ED2-903F-C73B72B26BDF}" srcOrd="0" destOrd="0" presId="urn:microsoft.com/office/officeart/2018/5/layout/IconCircleLabelList"/>
    <dgm:cxn modelId="{E2A38A39-0896-4A6F-B5A3-0D730A36B2B7}" type="presParOf" srcId="{9FFC75A1-1A8D-4968-9C97-A3A35EB5CF70}" destId="{B7211F5D-A7E1-45EA-90AC-0BCAF6155194}" srcOrd="1" destOrd="0" presId="urn:microsoft.com/office/officeart/2018/5/layout/IconCircleLabelList"/>
    <dgm:cxn modelId="{CF20CE43-0F1A-4B91-B39A-50C2BDEF4165}" type="presParOf" srcId="{9FFC75A1-1A8D-4968-9C97-A3A35EB5CF70}" destId="{F16908CF-20C8-479D-BFD2-85EBC2F955CB}" srcOrd="2" destOrd="0" presId="urn:microsoft.com/office/officeart/2018/5/layout/IconCircleLabelList"/>
    <dgm:cxn modelId="{2FDA233D-B73A-40F7-9CC4-F70F4B1BE46A}" type="presParOf" srcId="{9FFC75A1-1A8D-4968-9C97-A3A35EB5CF70}" destId="{CD37D16D-66CF-43CA-B66F-1E1F1445A3D5}" srcOrd="3" destOrd="0" presId="urn:microsoft.com/office/officeart/2018/5/layout/IconCircleLabelList"/>
    <dgm:cxn modelId="{6A673F52-2A2C-4C05-AF90-CFC15B09AB70}" type="presParOf" srcId="{685AD7FF-6F5F-4DC7-8E13-3C5BCC09BBAA}" destId="{EE07E99E-509B-4CA7-98E4-CD794605A37B}" srcOrd="1" destOrd="0" presId="urn:microsoft.com/office/officeart/2018/5/layout/IconCircleLabelList"/>
    <dgm:cxn modelId="{FDA063A3-6714-4166-B151-39F3406ABD9E}" type="presParOf" srcId="{685AD7FF-6F5F-4DC7-8E13-3C5BCC09BBAA}" destId="{3BD5EE6C-4BAC-41E8-93AF-0BDFDF14573C}" srcOrd="2" destOrd="0" presId="urn:microsoft.com/office/officeart/2018/5/layout/IconCircleLabelList"/>
    <dgm:cxn modelId="{0263E8AB-1472-409E-97CF-1556595D7ED6}" type="presParOf" srcId="{3BD5EE6C-4BAC-41E8-93AF-0BDFDF14573C}" destId="{15BD3123-599F-4E1B-81B5-D97743CFF15F}" srcOrd="0" destOrd="0" presId="urn:microsoft.com/office/officeart/2018/5/layout/IconCircleLabelList"/>
    <dgm:cxn modelId="{04312C74-9747-4B9D-AE0D-4F9C73F14943}" type="presParOf" srcId="{3BD5EE6C-4BAC-41E8-93AF-0BDFDF14573C}" destId="{C3C39357-05E0-4091-B997-ABD3DE07BA73}" srcOrd="1" destOrd="0" presId="urn:microsoft.com/office/officeart/2018/5/layout/IconCircleLabelList"/>
    <dgm:cxn modelId="{1D5E4469-43D2-4F86-87C6-5BA3A6D47F5D}" type="presParOf" srcId="{3BD5EE6C-4BAC-41E8-93AF-0BDFDF14573C}" destId="{A116A9A4-AD07-497E-AF83-486FBD2BAF73}" srcOrd="2" destOrd="0" presId="urn:microsoft.com/office/officeart/2018/5/layout/IconCircleLabelList"/>
    <dgm:cxn modelId="{4EC9DFB0-B47F-476C-B57A-C9B13D2B4604}" type="presParOf" srcId="{3BD5EE6C-4BAC-41E8-93AF-0BDFDF14573C}" destId="{1316B9AA-2B4A-4A61-9916-05727807E671}" srcOrd="3" destOrd="0" presId="urn:microsoft.com/office/officeart/2018/5/layout/IconCircleLabelList"/>
    <dgm:cxn modelId="{8CD8C4D6-2695-45BE-A3DA-A350586FCD87}" type="presParOf" srcId="{685AD7FF-6F5F-4DC7-8E13-3C5BCC09BBAA}" destId="{3C1F4E08-4D92-4C51-8B1C-0264ABBB9DBA}" srcOrd="3" destOrd="0" presId="urn:microsoft.com/office/officeart/2018/5/layout/IconCircleLabelList"/>
    <dgm:cxn modelId="{CD9BBB6C-8C63-49DB-B059-10EC599D8F57}" type="presParOf" srcId="{685AD7FF-6F5F-4DC7-8E13-3C5BCC09BBAA}" destId="{FD74DABD-F500-45CA-A4E9-934FEFC7D7F8}" srcOrd="4" destOrd="0" presId="urn:microsoft.com/office/officeart/2018/5/layout/IconCircleLabelList"/>
    <dgm:cxn modelId="{41DF9C75-8AB9-4BCA-B2F7-FC52A6A6FE23}" type="presParOf" srcId="{FD74DABD-F500-45CA-A4E9-934FEFC7D7F8}" destId="{32336C13-5259-4132-ABF3-2FE1FBE7A35B}" srcOrd="0" destOrd="0" presId="urn:microsoft.com/office/officeart/2018/5/layout/IconCircleLabelList"/>
    <dgm:cxn modelId="{C2759BDA-8CA0-4E9F-BB3B-4DDED25FFE1A}" type="presParOf" srcId="{FD74DABD-F500-45CA-A4E9-934FEFC7D7F8}" destId="{D4B8B981-2D7B-4AE3-88F7-3309B4CEA62D}" srcOrd="1" destOrd="0" presId="urn:microsoft.com/office/officeart/2018/5/layout/IconCircleLabelList"/>
    <dgm:cxn modelId="{5DDF6FF3-A003-43A7-A805-42845CF52C0D}" type="presParOf" srcId="{FD74DABD-F500-45CA-A4E9-934FEFC7D7F8}" destId="{C988655B-26CD-4076-BFD0-76D431563B21}" srcOrd="2" destOrd="0" presId="urn:microsoft.com/office/officeart/2018/5/layout/IconCircleLabelList"/>
    <dgm:cxn modelId="{E9F1FCAA-E91C-47A5-87E9-83C4E91D9B76}" type="presParOf" srcId="{FD74DABD-F500-45CA-A4E9-934FEFC7D7F8}" destId="{0AD574B8-99BF-41C5-8675-C020E36D05B0}" srcOrd="3" destOrd="0" presId="urn:microsoft.com/office/officeart/2018/5/layout/IconCircleLabelList"/>
    <dgm:cxn modelId="{B60A74FA-DE76-4533-96FA-F39A7A24A870}" type="presParOf" srcId="{685AD7FF-6F5F-4DC7-8E13-3C5BCC09BBAA}" destId="{CE0F7016-BFC6-4036-8E70-E7936F2DECFD}" srcOrd="5" destOrd="0" presId="urn:microsoft.com/office/officeart/2018/5/layout/IconCircleLabelList"/>
    <dgm:cxn modelId="{D233891D-E220-4C9B-90C2-20A55C8BC669}" type="presParOf" srcId="{685AD7FF-6F5F-4DC7-8E13-3C5BCC09BBAA}" destId="{76D96F3D-A630-4D34-947B-F0FDF994CE41}" srcOrd="6" destOrd="0" presId="urn:microsoft.com/office/officeart/2018/5/layout/IconCircleLabelList"/>
    <dgm:cxn modelId="{DAB304C5-774B-4EE2-9912-4DDA4B44376E}" type="presParOf" srcId="{76D96F3D-A630-4D34-947B-F0FDF994CE41}" destId="{DEFEA5E0-974E-4DA2-966B-97322BB395A7}" srcOrd="0" destOrd="0" presId="urn:microsoft.com/office/officeart/2018/5/layout/IconCircleLabelList"/>
    <dgm:cxn modelId="{5048814D-65A3-49C2-B0E1-3CA8268BAC9F}" type="presParOf" srcId="{76D96F3D-A630-4D34-947B-F0FDF994CE41}" destId="{E4FBC40B-62B4-4526-B91B-2B4ED3D2796E}" srcOrd="1" destOrd="0" presId="urn:microsoft.com/office/officeart/2018/5/layout/IconCircleLabelList"/>
    <dgm:cxn modelId="{CA2F4751-7807-4773-9C64-39BB54EEF82C}" type="presParOf" srcId="{76D96F3D-A630-4D34-947B-F0FDF994CE41}" destId="{226CE0A3-C86D-49B5-86DE-68FFD832DC8E}" srcOrd="2" destOrd="0" presId="urn:microsoft.com/office/officeart/2018/5/layout/IconCircleLabelList"/>
    <dgm:cxn modelId="{D5F0B15B-C100-4006-9F1F-11DA13F9F4F4}" type="presParOf" srcId="{76D96F3D-A630-4D34-947B-F0FDF994CE41}" destId="{D92EDC1A-DC08-44A8-BC4F-9A199E9EE78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E65D6C-DEB6-4483-A1E7-39715F6E040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37889B4-4D5F-4C45-BEE0-C43573BEF18F}">
      <dgm:prSet/>
      <dgm:spPr/>
      <dgm:t>
        <a:bodyPr/>
        <a:lstStyle/>
        <a:p>
          <a:r>
            <a:rPr lang="en-US" dirty="0"/>
            <a:t>As a full time student, how many hours per week should you budget to attend class, study, and complete assignments?</a:t>
          </a:r>
        </a:p>
      </dgm:t>
    </dgm:pt>
    <dgm:pt modelId="{93D7B5A7-EAB0-4112-823C-B5CF90FC1A73}" type="parTrans" cxnId="{BE2DA37E-3CC5-44CF-9871-D6476C44D3E2}">
      <dgm:prSet/>
      <dgm:spPr/>
      <dgm:t>
        <a:bodyPr/>
        <a:lstStyle/>
        <a:p>
          <a:endParaRPr lang="en-US"/>
        </a:p>
      </dgm:t>
    </dgm:pt>
    <dgm:pt modelId="{59EC977A-8D3A-456F-A09D-0264684BE2E1}" type="sibTrans" cxnId="{BE2DA37E-3CC5-44CF-9871-D6476C44D3E2}">
      <dgm:prSet/>
      <dgm:spPr/>
      <dgm:t>
        <a:bodyPr/>
        <a:lstStyle/>
        <a:p>
          <a:endParaRPr lang="en-US"/>
        </a:p>
      </dgm:t>
    </dgm:pt>
    <dgm:pt modelId="{A477F361-4906-45A8-A7D1-81AB128A2CCB}">
      <dgm:prSet/>
      <dgm:spPr/>
      <dgm:t>
        <a:bodyPr/>
        <a:lstStyle/>
        <a:p>
          <a:r>
            <a:rPr lang="en-US" dirty="0"/>
            <a:t>What is the difference between dropping and withdrawing from a college course?</a:t>
          </a:r>
        </a:p>
      </dgm:t>
    </dgm:pt>
    <dgm:pt modelId="{6DCEC565-911C-419D-840F-63DC12162920}" type="parTrans" cxnId="{FE86AA6A-BCC2-422A-A1A4-4717DBF27073}">
      <dgm:prSet/>
      <dgm:spPr/>
      <dgm:t>
        <a:bodyPr/>
        <a:lstStyle/>
        <a:p>
          <a:endParaRPr lang="en-US"/>
        </a:p>
      </dgm:t>
    </dgm:pt>
    <dgm:pt modelId="{A8E55A00-F5DE-4562-A5C3-DBA84824453F}" type="sibTrans" cxnId="{FE86AA6A-BCC2-422A-A1A4-4717DBF27073}">
      <dgm:prSet/>
      <dgm:spPr/>
      <dgm:t>
        <a:bodyPr/>
        <a:lstStyle/>
        <a:p>
          <a:endParaRPr lang="en-US"/>
        </a:p>
      </dgm:t>
    </dgm:pt>
    <dgm:pt modelId="{E764DE57-75AD-43CF-9C80-CC145DF53080}" type="pres">
      <dgm:prSet presAssocID="{CDE65D6C-DEB6-4483-A1E7-39715F6E04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5801A1-6B44-415C-9217-E77F5DBD3664}" type="pres">
      <dgm:prSet presAssocID="{937889B4-4D5F-4C45-BEE0-C43573BEF18F}" presName="hierRoot1" presStyleCnt="0"/>
      <dgm:spPr/>
    </dgm:pt>
    <dgm:pt modelId="{3E4FD274-BC99-46C6-9675-3AEFDD51A6A2}" type="pres">
      <dgm:prSet presAssocID="{937889B4-4D5F-4C45-BEE0-C43573BEF18F}" presName="composite" presStyleCnt="0"/>
      <dgm:spPr/>
    </dgm:pt>
    <dgm:pt modelId="{3DF310B7-CFED-456B-B79C-84E29713208E}" type="pres">
      <dgm:prSet presAssocID="{937889B4-4D5F-4C45-BEE0-C43573BEF18F}" presName="background" presStyleLbl="node0" presStyleIdx="0" presStyleCnt="2"/>
      <dgm:spPr/>
    </dgm:pt>
    <dgm:pt modelId="{6C3850A0-FE8C-4A9D-AD6B-BAACB5F9DFB5}" type="pres">
      <dgm:prSet presAssocID="{937889B4-4D5F-4C45-BEE0-C43573BEF18F}" presName="text" presStyleLbl="fgAcc0" presStyleIdx="0" presStyleCnt="2">
        <dgm:presLayoutVars>
          <dgm:chPref val="3"/>
        </dgm:presLayoutVars>
      </dgm:prSet>
      <dgm:spPr/>
    </dgm:pt>
    <dgm:pt modelId="{A5388712-147C-482C-B31F-ADEF32E0BDE2}" type="pres">
      <dgm:prSet presAssocID="{937889B4-4D5F-4C45-BEE0-C43573BEF18F}" presName="hierChild2" presStyleCnt="0"/>
      <dgm:spPr/>
    </dgm:pt>
    <dgm:pt modelId="{29A5309C-58F7-46AD-B4BE-0A390C0424F5}" type="pres">
      <dgm:prSet presAssocID="{A477F361-4906-45A8-A7D1-81AB128A2CCB}" presName="hierRoot1" presStyleCnt="0"/>
      <dgm:spPr/>
    </dgm:pt>
    <dgm:pt modelId="{9FE15382-7BE5-4E0E-B6FF-5150A82E00AF}" type="pres">
      <dgm:prSet presAssocID="{A477F361-4906-45A8-A7D1-81AB128A2CCB}" presName="composite" presStyleCnt="0"/>
      <dgm:spPr/>
    </dgm:pt>
    <dgm:pt modelId="{42C057C8-8B7D-4D83-8DD2-83024378C45A}" type="pres">
      <dgm:prSet presAssocID="{A477F361-4906-45A8-A7D1-81AB128A2CCB}" presName="background" presStyleLbl="node0" presStyleIdx="1" presStyleCnt="2"/>
      <dgm:spPr/>
    </dgm:pt>
    <dgm:pt modelId="{842E6F42-D627-4132-9BA9-4B5A5248EDD5}" type="pres">
      <dgm:prSet presAssocID="{A477F361-4906-45A8-A7D1-81AB128A2CCB}" presName="text" presStyleLbl="fgAcc0" presStyleIdx="1" presStyleCnt="2">
        <dgm:presLayoutVars>
          <dgm:chPref val="3"/>
        </dgm:presLayoutVars>
      </dgm:prSet>
      <dgm:spPr/>
    </dgm:pt>
    <dgm:pt modelId="{FA59C83D-EC49-4837-AE04-FB3B7519248A}" type="pres">
      <dgm:prSet presAssocID="{A477F361-4906-45A8-A7D1-81AB128A2CCB}" presName="hierChild2" presStyleCnt="0"/>
      <dgm:spPr/>
    </dgm:pt>
  </dgm:ptLst>
  <dgm:cxnLst>
    <dgm:cxn modelId="{43BF601B-0DC8-4C36-9089-C90732626A59}" type="presOf" srcId="{CDE65D6C-DEB6-4483-A1E7-39715F6E0408}" destId="{E764DE57-75AD-43CF-9C80-CC145DF53080}" srcOrd="0" destOrd="0" presId="urn:microsoft.com/office/officeart/2005/8/layout/hierarchy1"/>
    <dgm:cxn modelId="{B8C7E15B-F223-419B-A0ED-7BF69D527664}" type="presOf" srcId="{937889B4-4D5F-4C45-BEE0-C43573BEF18F}" destId="{6C3850A0-FE8C-4A9D-AD6B-BAACB5F9DFB5}" srcOrd="0" destOrd="0" presId="urn:microsoft.com/office/officeart/2005/8/layout/hierarchy1"/>
    <dgm:cxn modelId="{24B90764-6E2B-4148-A9FA-7CCABC332571}" type="presOf" srcId="{A477F361-4906-45A8-A7D1-81AB128A2CCB}" destId="{842E6F42-D627-4132-9BA9-4B5A5248EDD5}" srcOrd="0" destOrd="0" presId="urn:microsoft.com/office/officeart/2005/8/layout/hierarchy1"/>
    <dgm:cxn modelId="{FE86AA6A-BCC2-422A-A1A4-4717DBF27073}" srcId="{CDE65D6C-DEB6-4483-A1E7-39715F6E0408}" destId="{A477F361-4906-45A8-A7D1-81AB128A2CCB}" srcOrd="1" destOrd="0" parTransId="{6DCEC565-911C-419D-840F-63DC12162920}" sibTransId="{A8E55A00-F5DE-4562-A5C3-DBA84824453F}"/>
    <dgm:cxn modelId="{BE2DA37E-3CC5-44CF-9871-D6476C44D3E2}" srcId="{CDE65D6C-DEB6-4483-A1E7-39715F6E0408}" destId="{937889B4-4D5F-4C45-BEE0-C43573BEF18F}" srcOrd="0" destOrd="0" parTransId="{93D7B5A7-EAB0-4112-823C-B5CF90FC1A73}" sibTransId="{59EC977A-8D3A-456F-A09D-0264684BE2E1}"/>
    <dgm:cxn modelId="{2B338416-76FB-4FF7-9117-E4D71552FF89}" type="presParOf" srcId="{E764DE57-75AD-43CF-9C80-CC145DF53080}" destId="{F75801A1-6B44-415C-9217-E77F5DBD3664}" srcOrd="0" destOrd="0" presId="urn:microsoft.com/office/officeart/2005/8/layout/hierarchy1"/>
    <dgm:cxn modelId="{C00A742E-C97A-4010-AA65-4F24DA8397B5}" type="presParOf" srcId="{F75801A1-6B44-415C-9217-E77F5DBD3664}" destId="{3E4FD274-BC99-46C6-9675-3AEFDD51A6A2}" srcOrd="0" destOrd="0" presId="urn:microsoft.com/office/officeart/2005/8/layout/hierarchy1"/>
    <dgm:cxn modelId="{74C84398-48AD-481E-8C27-B372A9A6CAE9}" type="presParOf" srcId="{3E4FD274-BC99-46C6-9675-3AEFDD51A6A2}" destId="{3DF310B7-CFED-456B-B79C-84E29713208E}" srcOrd="0" destOrd="0" presId="urn:microsoft.com/office/officeart/2005/8/layout/hierarchy1"/>
    <dgm:cxn modelId="{30F98001-7D53-4034-B590-667806C55066}" type="presParOf" srcId="{3E4FD274-BC99-46C6-9675-3AEFDD51A6A2}" destId="{6C3850A0-FE8C-4A9D-AD6B-BAACB5F9DFB5}" srcOrd="1" destOrd="0" presId="urn:microsoft.com/office/officeart/2005/8/layout/hierarchy1"/>
    <dgm:cxn modelId="{348D0EBF-7B63-4EEE-84F1-9E3B7771EC16}" type="presParOf" srcId="{F75801A1-6B44-415C-9217-E77F5DBD3664}" destId="{A5388712-147C-482C-B31F-ADEF32E0BDE2}" srcOrd="1" destOrd="0" presId="urn:microsoft.com/office/officeart/2005/8/layout/hierarchy1"/>
    <dgm:cxn modelId="{334F2217-DB6A-475B-9EF6-1FD091C90FD7}" type="presParOf" srcId="{E764DE57-75AD-43CF-9C80-CC145DF53080}" destId="{29A5309C-58F7-46AD-B4BE-0A390C0424F5}" srcOrd="1" destOrd="0" presId="urn:microsoft.com/office/officeart/2005/8/layout/hierarchy1"/>
    <dgm:cxn modelId="{E2C6578B-3785-43A2-8E54-65A40477F2AC}" type="presParOf" srcId="{29A5309C-58F7-46AD-B4BE-0A390C0424F5}" destId="{9FE15382-7BE5-4E0E-B6FF-5150A82E00AF}" srcOrd="0" destOrd="0" presId="urn:microsoft.com/office/officeart/2005/8/layout/hierarchy1"/>
    <dgm:cxn modelId="{0AA25746-0584-4734-A8C0-7417B449F6BA}" type="presParOf" srcId="{9FE15382-7BE5-4E0E-B6FF-5150A82E00AF}" destId="{42C057C8-8B7D-4D83-8DD2-83024378C45A}" srcOrd="0" destOrd="0" presId="urn:microsoft.com/office/officeart/2005/8/layout/hierarchy1"/>
    <dgm:cxn modelId="{B085DAF7-E8F5-4750-ACEA-0DAC36B4F29A}" type="presParOf" srcId="{9FE15382-7BE5-4E0E-B6FF-5150A82E00AF}" destId="{842E6F42-D627-4132-9BA9-4B5A5248EDD5}" srcOrd="1" destOrd="0" presId="urn:microsoft.com/office/officeart/2005/8/layout/hierarchy1"/>
    <dgm:cxn modelId="{7C2B1E4A-2F8D-445C-BEE4-137EA3E19475}" type="presParOf" srcId="{29A5309C-58F7-46AD-B4BE-0A390C0424F5}" destId="{FA59C83D-EC49-4837-AE04-FB3B751924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E218AD-A583-4BCA-A825-369E708AA19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9E68141-E1E5-4528-9B4C-A70FE85578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College is Voluntary and Costly: Tuition &amp; Fees, Books, etc. </a:t>
          </a:r>
        </a:p>
      </dgm:t>
    </dgm:pt>
    <dgm:pt modelId="{BE9C2C30-E25F-4063-993F-C99340DC6AAE}" type="parTrans" cxnId="{4E255164-70B5-4B00-A353-E7237E0D1ADF}">
      <dgm:prSet/>
      <dgm:spPr/>
      <dgm:t>
        <a:bodyPr/>
        <a:lstStyle/>
        <a:p>
          <a:endParaRPr lang="en-US"/>
        </a:p>
      </dgm:t>
    </dgm:pt>
    <dgm:pt modelId="{A13C2E37-4C9E-4E21-8B19-4ADE15288AF7}" type="sibTrans" cxnId="{4E255164-70B5-4B00-A353-E7237E0D1AD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4346FF3-99F7-4C1E-BA75-D3C56FE6F8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Time Management: Rather than having a schedule structured by others you manage your own time.  </a:t>
          </a:r>
        </a:p>
      </dgm:t>
    </dgm:pt>
    <dgm:pt modelId="{105D306E-B5F8-4530-8499-E812B0765C44}" type="parTrans" cxnId="{8EEA073C-60C0-4ABE-B880-06B678E2AE1E}">
      <dgm:prSet/>
      <dgm:spPr/>
      <dgm:t>
        <a:bodyPr/>
        <a:lstStyle/>
        <a:p>
          <a:endParaRPr lang="en-US"/>
        </a:p>
      </dgm:t>
    </dgm:pt>
    <dgm:pt modelId="{4B15069D-68C1-469F-80E6-8D4F04935160}" type="sibTrans" cxnId="{8EEA073C-60C0-4ABE-B880-06B678E2AE1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4887F79-B2AD-4622-818B-FD43776EF3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Self Motivation: Instructors often times will not remind you of deadlines they expect you to know them after the first day of class per the syllabus. </a:t>
          </a:r>
        </a:p>
      </dgm:t>
    </dgm:pt>
    <dgm:pt modelId="{59D575C4-3FC6-40F7-815B-32186291BBD7}" type="parTrans" cxnId="{197B7290-D0DA-40CF-82CD-7C22E1F9BFEA}">
      <dgm:prSet/>
      <dgm:spPr/>
      <dgm:t>
        <a:bodyPr/>
        <a:lstStyle/>
        <a:p>
          <a:endParaRPr lang="en-US"/>
        </a:p>
      </dgm:t>
    </dgm:pt>
    <dgm:pt modelId="{43E815A1-B701-400A-9C38-97E6317C5783}" type="sibTrans" cxnId="{197B7290-D0DA-40CF-82CD-7C22E1F9BFE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F87DFD4-1C56-4C8E-A1A4-2062287A0F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Note Taking: Take advantage of in class time lectures, this information may not be necessarily given to you after class.</a:t>
          </a:r>
        </a:p>
      </dgm:t>
    </dgm:pt>
    <dgm:pt modelId="{EF1CB008-2294-45A7-A720-E67B1EC1506E}" type="parTrans" cxnId="{E1BBD144-AC70-42AD-8FC0-DE0C0F34BFB6}">
      <dgm:prSet/>
      <dgm:spPr/>
      <dgm:t>
        <a:bodyPr/>
        <a:lstStyle/>
        <a:p>
          <a:endParaRPr lang="en-US"/>
        </a:p>
      </dgm:t>
    </dgm:pt>
    <dgm:pt modelId="{48E6CF03-5BC9-45F2-8B51-F2843D7FA633}" type="sibTrans" cxnId="{E1BBD144-AC70-42AD-8FC0-DE0C0F34BFB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8D12E73-0C79-4B85-BE8B-2E15D1356B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Textbooks: Many of your courses will require you to purchase textbooks, which can be expensive. Plan on having your books before the first class.</a:t>
          </a:r>
        </a:p>
      </dgm:t>
    </dgm:pt>
    <dgm:pt modelId="{A65A332C-FA01-43A4-B36A-0F30687A44A1}" type="parTrans" cxnId="{0B149486-1FAB-4386-956F-7E509D4B86B9}">
      <dgm:prSet/>
      <dgm:spPr/>
      <dgm:t>
        <a:bodyPr/>
        <a:lstStyle/>
        <a:p>
          <a:endParaRPr lang="en-US"/>
        </a:p>
      </dgm:t>
    </dgm:pt>
    <dgm:pt modelId="{C476FC23-0C62-4CE3-9725-8E4D31DA725E}" type="sibTrans" cxnId="{0B149486-1FAB-4386-956F-7E509D4B86B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2D2C55B-F920-4F71-902A-0C398E0974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Attendance: May or may not be graded. </a:t>
          </a:r>
          <a:r>
            <a:rPr lang="en-US" b="1" dirty="0"/>
            <a:t>First week attendance is mandatory.</a:t>
          </a:r>
          <a:endParaRPr lang="en-US" dirty="0"/>
        </a:p>
      </dgm:t>
    </dgm:pt>
    <dgm:pt modelId="{1DE7FCC0-F5FE-40DA-ADF0-7AF4E5B13ECF}" type="parTrans" cxnId="{CD294497-2899-4A3C-A028-67ADF6687154}">
      <dgm:prSet/>
      <dgm:spPr/>
      <dgm:t>
        <a:bodyPr/>
        <a:lstStyle/>
        <a:p>
          <a:endParaRPr lang="en-US"/>
        </a:p>
      </dgm:t>
    </dgm:pt>
    <dgm:pt modelId="{62128397-5AD5-433C-9247-DD1474493248}" type="sibTrans" cxnId="{CD294497-2899-4A3C-A028-67ADF6687154}">
      <dgm:prSet/>
      <dgm:spPr/>
      <dgm:t>
        <a:bodyPr/>
        <a:lstStyle/>
        <a:p>
          <a:endParaRPr lang="en-US"/>
        </a:p>
      </dgm:t>
    </dgm:pt>
    <dgm:pt modelId="{B3FAB88D-4A20-4142-AFDF-E0782FF2C3DD}" type="pres">
      <dgm:prSet presAssocID="{A9E218AD-A583-4BCA-A825-369E708AA194}" presName="root" presStyleCnt="0">
        <dgm:presLayoutVars>
          <dgm:dir/>
          <dgm:resizeHandles val="exact"/>
        </dgm:presLayoutVars>
      </dgm:prSet>
      <dgm:spPr/>
    </dgm:pt>
    <dgm:pt modelId="{AC56E089-DC6D-48A5-88A4-BC740A8A0D4E}" type="pres">
      <dgm:prSet presAssocID="{A9E218AD-A583-4BCA-A825-369E708AA194}" presName="container" presStyleCnt="0">
        <dgm:presLayoutVars>
          <dgm:dir/>
          <dgm:resizeHandles val="exact"/>
        </dgm:presLayoutVars>
      </dgm:prSet>
      <dgm:spPr/>
    </dgm:pt>
    <dgm:pt modelId="{540D37DD-DE2F-4A75-AAF5-D2C20FD51400}" type="pres">
      <dgm:prSet presAssocID="{A9E68141-E1E5-4528-9B4C-A70FE85578EE}" presName="compNode" presStyleCnt="0"/>
      <dgm:spPr/>
    </dgm:pt>
    <dgm:pt modelId="{1B4A8CDD-D907-444A-B771-1E4198898E0C}" type="pres">
      <dgm:prSet presAssocID="{A9E68141-E1E5-4528-9B4C-A70FE85578EE}" presName="iconBgRect" presStyleLbl="bgShp" presStyleIdx="0" presStyleCnt="6"/>
      <dgm:spPr/>
    </dgm:pt>
    <dgm:pt modelId="{03641584-2A91-4704-9E6C-F10A31E251C3}" type="pres">
      <dgm:prSet presAssocID="{A9E68141-E1E5-4528-9B4C-A70FE85578E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9376C04-5A66-413C-A013-993F585AB6F2}" type="pres">
      <dgm:prSet presAssocID="{A9E68141-E1E5-4528-9B4C-A70FE85578EE}" presName="spaceRect" presStyleCnt="0"/>
      <dgm:spPr/>
    </dgm:pt>
    <dgm:pt modelId="{7DD1A521-1244-4EC4-84E7-B680FB4F140D}" type="pres">
      <dgm:prSet presAssocID="{A9E68141-E1E5-4528-9B4C-A70FE85578EE}" presName="textRect" presStyleLbl="revTx" presStyleIdx="0" presStyleCnt="6">
        <dgm:presLayoutVars>
          <dgm:chMax val="1"/>
          <dgm:chPref val="1"/>
        </dgm:presLayoutVars>
      </dgm:prSet>
      <dgm:spPr/>
    </dgm:pt>
    <dgm:pt modelId="{E9E25996-652B-4C5D-910E-A907357AEAF4}" type="pres">
      <dgm:prSet presAssocID="{A13C2E37-4C9E-4E21-8B19-4ADE15288AF7}" presName="sibTrans" presStyleLbl="sibTrans2D1" presStyleIdx="0" presStyleCnt="0"/>
      <dgm:spPr/>
    </dgm:pt>
    <dgm:pt modelId="{26E7B9D3-DB64-4217-9E6D-E2DEDD6C4DA5}" type="pres">
      <dgm:prSet presAssocID="{34346FF3-99F7-4C1E-BA75-D3C56FE6F8C5}" presName="compNode" presStyleCnt="0"/>
      <dgm:spPr/>
    </dgm:pt>
    <dgm:pt modelId="{8FED905A-837F-4589-865C-56392CB7A6EE}" type="pres">
      <dgm:prSet presAssocID="{34346FF3-99F7-4C1E-BA75-D3C56FE6F8C5}" presName="iconBgRect" presStyleLbl="bgShp" presStyleIdx="1" presStyleCnt="6"/>
      <dgm:spPr/>
    </dgm:pt>
    <dgm:pt modelId="{C6441528-66BF-4A42-BB7E-B7A37444EC7A}" type="pres">
      <dgm:prSet presAssocID="{34346FF3-99F7-4C1E-BA75-D3C56FE6F8C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54CF83C1-6B9E-430B-BFFA-767D1696D62E}" type="pres">
      <dgm:prSet presAssocID="{34346FF3-99F7-4C1E-BA75-D3C56FE6F8C5}" presName="spaceRect" presStyleCnt="0"/>
      <dgm:spPr/>
    </dgm:pt>
    <dgm:pt modelId="{61A94E33-E79F-41B1-9D8D-3CA3C63B4E7A}" type="pres">
      <dgm:prSet presAssocID="{34346FF3-99F7-4C1E-BA75-D3C56FE6F8C5}" presName="textRect" presStyleLbl="revTx" presStyleIdx="1" presStyleCnt="6">
        <dgm:presLayoutVars>
          <dgm:chMax val="1"/>
          <dgm:chPref val="1"/>
        </dgm:presLayoutVars>
      </dgm:prSet>
      <dgm:spPr/>
    </dgm:pt>
    <dgm:pt modelId="{75FC355B-B605-4E98-A691-CD6F3A5486A6}" type="pres">
      <dgm:prSet presAssocID="{4B15069D-68C1-469F-80E6-8D4F04935160}" presName="sibTrans" presStyleLbl="sibTrans2D1" presStyleIdx="0" presStyleCnt="0"/>
      <dgm:spPr/>
    </dgm:pt>
    <dgm:pt modelId="{0EDE3E78-1D3A-4D1C-8555-460D9F34818D}" type="pres">
      <dgm:prSet presAssocID="{64887F79-B2AD-4622-818B-FD43776EF30C}" presName="compNode" presStyleCnt="0"/>
      <dgm:spPr/>
    </dgm:pt>
    <dgm:pt modelId="{87B5202F-EE44-482C-A99D-9BA30F6C4FE4}" type="pres">
      <dgm:prSet presAssocID="{64887F79-B2AD-4622-818B-FD43776EF30C}" presName="iconBgRect" presStyleLbl="bgShp" presStyleIdx="2" presStyleCnt="6"/>
      <dgm:spPr/>
    </dgm:pt>
    <dgm:pt modelId="{ABC5A7AD-6F39-46EC-B0AC-75BE85BA8610}" type="pres">
      <dgm:prSet presAssocID="{64887F79-B2AD-4622-818B-FD43776EF30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CBB7A428-16BA-4F85-8937-34FD4C25F344}" type="pres">
      <dgm:prSet presAssocID="{64887F79-B2AD-4622-818B-FD43776EF30C}" presName="spaceRect" presStyleCnt="0"/>
      <dgm:spPr/>
    </dgm:pt>
    <dgm:pt modelId="{5CAD6135-0A96-4DCF-AF1E-4C3307D3ADED}" type="pres">
      <dgm:prSet presAssocID="{64887F79-B2AD-4622-818B-FD43776EF30C}" presName="textRect" presStyleLbl="revTx" presStyleIdx="2" presStyleCnt="6">
        <dgm:presLayoutVars>
          <dgm:chMax val="1"/>
          <dgm:chPref val="1"/>
        </dgm:presLayoutVars>
      </dgm:prSet>
      <dgm:spPr/>
    </dgm:pt>
    <dgm:pt modelId="{FC6E5590-6376-4B31-8671-EB59D042ABD4}" type="pres">
      <dgm:prSet presAssocID="{43E815A1-B701-400A-9C38-97E6317C5783}" presName="sibTrans" presStyleLbl="sibTrans2D1" presStyleIdx="0" presStyleCnt="0"/>
      <dgm:spPr/>
    </dgm:pt>
    <dgm:pt modelId="{846957D5-2720-4626-932A-03C24BD71E91}" type="pres">
      <dgm:prSet presAssocID="{6F87DFD4-1C56-4C8E-A1A4-2062287A0FBC}" presName="compNode" presStyleCnt="0"/>
      <dgm:spPr/>
    </dgm:pt>
    <dgm:pt modelId="{8FB94697-99B1-477C-AC4D-897E465BD144}" type="pres">
      <dgm:prSet presAssocID="{6F87DFD4-1C56-4C8E-A1A4-2062287A0FBC}" presName="iconBgRect" presStyleLbl="bgShp" presStyleIdx="3" presStyleCnt="6"/>
      <dgm:spPr/>
    </dgm:pt>
    <dgm:pt modelId="{26E8DEFD-02C0-4042-9077-360F1C4EB814}" type="pres">
      <dgm:prSet presAssocID="{6F87DFD4-1C56-4C8E-A1A4-2062287A0FB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F3913A9-C15B-4767-8D41-2E12A18D1309}" type="pres">
      <dgm:prSet presAssocID="{6F87DFD4-1C56-4C8E-A1A4-2062287A0FBC}" presName="spaceRect" presStyleCnt="0"/>
      <dgm:spPr/>
    </dgm:pt>
    <dgm:pt modelId="{DDB172A8-4C2B-497E-845B-5366B8B1F98E}" type="pres">
      <dgm:prSet presAssocID="{6F87DFD4-1C56-4C8E-A1A4-2062287A0FBC}" presName="textRect" presStyleLbl="revTx" presStyleIdx="3" presStyleCnt="6">
        <dgm:presLayoutVars>
          <dgm:chMax val="1"/>
          <dgm:chPref val="1"/>
        </dgm:presLayoutVars>
      </dgm:prSet>
      <dgm:spPr/>
    </dgm:pt>
    <dgm:pt modelId="{D8693740-9FD9-4664-B6F7-5BB622BA1901}" type="pres">
      <dgm:prSet presAssocID="{48E6CF03-5BC9-45F2-8B51-F2843D7FA633}" presName="sibTrans" presStyleLbl="sibTrans2D1" presStyleIdx="0" presStyleCnt="0"/>
      <dgm:spPr/>
    </dgm:pt>
    <dgm:pt modelId="{E0B20DDD-D233-4010-A247-BBF79013271F}" type="pres">
      <dgm:prSet presAssocID="{A8D12E73-0C79-4B85-BE8B-2E15D1356BFA}" presName="compNode" presStyleCnt="0"/>
      <dgm:spPr/>
    </dgm:pt>
    <dgm:pt modelId="{F4409515-FFF7-482D-AB3F-B2BEE14AAEA1}" type="pres">
      <dgm:prSet presAssocID="{A8D12E73-0C79-4B85-BE8B-2E15D1356BFA}" presName="iconBgRect" presStyleLbl="bgShp" presStyleIdx="4" presStyleCnt="6"/>
      <dgm:spPr/>
    </dgm:pt>
    <dgm:pt modelId="{110C1C18-39B6-4AB7-B875-D1F0F69E1547}" type="pres">
      <dgm:prSet presAssocID="{A8D12E73-0C79-4B85-BE8B-2E15D1356BF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758C09C-4BA7-43FE-A53A-8BB5DF6560B1}" type="pres">
      <dgm:prSet presAssocID="{A8D12E73-0C79-4B85-BE8B-2E15D1356BFA}" presName="spaceRect" presStyleCnt="0"/>
      <dgm:spPr/>
    </dgm:pt>
    <dgm:pt modelId="{8D85A855-8EF6-43D5-90A4-8B5458683B8A}" type="pres">
      <dgm:prSet presAssocID="{A8D12E73-0C79-4B85-BE8B-2E15D1356BFA}" presName="textRect" presStyleLbl="revTx" presStyleIdx="4" presStyleCnt="6">
        <dgm:presLayoutVars>
          <dgm:chMax val="1"/>
          <dgm:chPref val="1"/>
        </dgm:presLayoutVars>
      </dgm:prSet>
      <dgm:spPr/>
    </dgm:pt>
    <dgm:pt modelId="{C097E356-38B8-429F-8AE5-3CB469D57325}" type="pres">
      <dgm:prSet presAssocID="{C476FC23-0C62-4CE3-9725-8E4D31DA725E}" presName="sibTrans" presStyleLbl="sibTrans2D1" presStyleIdx="0" presStyleCnt="0"/>
      <dgm:spPr/>
    </dgm:pt>
    <dgm:pt modelId="{692DB486-67CC-41E1-AEF3-450F6E6A242F}" type="pres">
      <dgm:prSet presAssocID="{62D2C55B-F920-4F71-902A-0C398E09741F}" presName="compNode" presStyleCnt="0"/>
      <dgm:spPr/>
    </dgm:pt>
    <dgm:pt modelId="{3D126A5B-E1DC-4A3A-BFD1-14D607FE23C8}" type="pres">
      <dgm:prSet presAssocID="{62D2C55B-F920-4F71-902A-0C398E09741F}" presName="iconBgRect" presStyleLbl="bgShp" presStyleIdx="5" presStyleCnt="6"/>
      <dgm:spPr/>
    </dgm:pt>
    <dgm:pt modelId="{E7E75A11-450E-403B-BA4F-ED35864C9F89}" type="pres">
      <dgm:prSet presAssocID="{62D2C55B-F920-4F71-902A-0C398E09741F}" presName="iconRect" presStyleLbl="node1" presStyleIdx="5" presStyleCnt="6"/>
      <dgm:spPr/>
    </dgm:pt>
    <dgm:pt modelId="{8B542424-085D-4787-B43F-396065F65B8A}" type="pres">
      <dgm:prSet presAssocID="{62D2C55B-F920-4F71-902A-0C398E09741F}" presName="spaceRect" presStyleCnt="0"/>
      <dgm:spPr/>
    </dgm:pt>
    <dgm:pt modelId="{5F259DF9-DAAE-4969-9E3D-0CA5BD2BBB78}" type="pres">
      <dgm:prSet presAssocID="{62D2C55B-F920-4F71-902A-0C398E09741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D36720A-B908-4335-8CBF-3873EB68FB0F}" type="presOf" srcId="{6F87DFD4-1C56-4C8E-A1A4-2062287A0FBC}" destId="{DDB172A8-4C2B-497E-845B-5366B8B1F98E}" srcOrd="0" destOrd="0" presId="urn:microsoft.com/office/officeart/2018/2/layout/IconCircleList"/>
    <dgm:cxn modelId="{15E1B91B-8072-4F79-BCE1-417188B67082}" type="presOf" srcId="{C476FC23-0C62-4CE3-9725-8E4D31DA725E}" destId="{C097E356-38B8-429F-8AE5-3CB469D57325}" srcOrd="0" destOrd="0" presId="urn:microsoft.com/office/officeart/2018/2/layout/IconCircleList"/>
    <dgm:cxn modelId="{CF5F162F-F779-4729-9630-FA085C197A19}" type="presOf" srcId="{62D2C55B-F920-4F71-902A-0C398E09741F}" destId="{5F259DF9-DAAE-4969-9E3D-0CA5BD2BBB78}" srcOrd="0" destOrd="0" presId="urn:microsoft.com/office/officeart/2018/2/layout/IconCircleList"/>
    <dgm:cxn modelId="{713E8F31-893B-46E2-A8D2-C982D00BB070}" type="presOf" srcId="{A9E218AD-A583-4BCA-A825-369E708AA194}" destId="{B3FAB88D-4A20-4142-AFDF-E0782FF2C3DD}" srcOrd="0" destOrd="0" presId="urn:microsoft.com/office/officeart/2018/2/layout/IconCircleList"/>
    <dgm:cxn modelId="{8EEA073C-60C0-4ABE-B880-06B678E2AE1E}" srcId="{A9E218AD-A583-4BCA-A825-369E708AA194}" destId="{34346FF3-99F7-4C1E-BA75-D3C56FE6F8C5}" srcOrd="1" destOrd="0" parTransId="{105D306E-B5F8-4530-8499-E812B0765C44}" sibTransId="{4B15069D-68C1-469F-80E6-8D4F04935160}"/>
    <dgm:cxn modelId="{61FF3E43-4D82-445F-BF84-CB57CA43543F}" type="presOf" srcId="{A13C2E37-4C9E-4E21-8B19-4ADE15288AF7}" destId="{E9E25996-652B-4C5D-910E-A907357AEAF4}" srcOrd="0" destOrd="0" presId="urn:microsoft.com/office/officeart/2018/2/layout/IconCircleList"/>
    <dgm:cxn modelId="{E1BBD144-AC70-42AD-8FC0-DE0C0F34BFB6}" srcId="{A9E218AD-A583-4BCA-A825-369E708AA194}" destId="{6F87DFD4-1C56-4C8E-A1A4-2062287A0FBC}" srcOrd="3" destOrd="0" parTransId="{EF1CB008-2294-45A7-A720-E67B1EC1506E}" sibTransId="{48E6CF03-5BC9-45F2-8B51-F2843D7FA633}"/>
    <dgm:cxn modelId="{199FD45B-2236-4613-9260-89EC4FD3FFE1}" type="presOf" srcId="{34346FF3-99F7-4C1E-BA75-D3C56FE6F8C5}" destId="{61A94E33-E79F-41B1-9D8D-3CA3C63B4E7A}" srcOrd="0" destOrd="0" presId="urn:microsoft.com/office/officeart/2018/2/layout/IconCircleList"/>
    <dgm:cxn modelId="{91831B61-5982-420A-971F-89A4FB8D1B90}" type="presOf" srcId="{43E815A1-B701-400A-9C38-97E6317C5783}" destId="{FC6E5590-6376-4B31-8671-EB59D042ABD4}" srcOrd="0" destOrd="0" presId="urn:microsoft.com/office/officeart/2018/2/layout/IconCircleList"/>
    <dgm:cxn modelId="{4E255164-70B5-4B00-A353-E7237E0D1ADF}" srcId="{A9E218AD-A583-4BCA-A825-369E708AA194}" destId="{A9E68141-E1E5-4528-9B4C-A70FE85578EE}" srcOrd="0" destOrd="0" parTransId="{BE9C2C30-E25F-4063-993F-C99340DC6AAE}" sibTransId="{A13C2E37-4C9E-4E21-8B19-4ADE15288AF7}"/>
    <dgm:cxn modelId="{446B656C-459E-4A35-B8AB-A54D571ACC12}" type="presOf" srcId="{A9E68141-E1E5-4528-9B4C-A70FE85578EE}" destId="{7DD1A521-1244-4EC4-84E7-B680FB4F140D}" srcOrd="0" destOrd="0" presId="urn:microsoft.com/office/officeart/2018/2/layout/IconCircleList"/>
    <dgm:cxn modelId="{0B149486-1FAB-4386-956F-7E509D4B86B9}" srcId="{A9E218AD-A583-4BCA-A825-369E708AA194}" destId="{A8D12E73-0C79-4B85-BE8B-2E15D1356BFA}" srcOrd="4" destOrd="0" parTransId="{A65A332C-FA01-43A4-B36A-0F30687A44A1}" sibTransId="{C476FC23-0C62-4CE3-9725-8E4D31DA725E}"/>
    <dgm:cxn modelId="{197B7290-D0DA-40CF-82CD-7C22E1F9BFEA}" srcId="{A9E218AD-A583-4BCA-A825-369E708AA194}" destId="{64887F79-B2AD-4622-818B-FD43776EF30C}" srcOrd="2" destOrd="0" parTransId="{59D575C4-3FC6-40F7-815B-32186291BBD7}" sibTransId="{43E815A1-B701-400A-9C38-97E6317C5783}"/>
    <dgm:cxn modelId="{F3287891-DE92-49F6-B71F-FBBD2D4CCEE9}" type="presOf" srcId="{4B15069D-68C1-469F-80E6-8D4F04935160}" destId="{75FC355B-B605-4E98-A691-CD6F3A5486A6}" srcOrd="0" destOrd="0" presId="urn:microsoft.com/office/officeart/2018/2/layout/IconCircleList"/>
    <dgm:cxn modelId="{CD294497-2899-4A3C-A028-67ADF6687154}" srcId="{A9E218AD-A583-4BCA-A825-369E708AA194}" destId="{62D2C55B-F920-4F71-902A-0C398E09741F}" srcOrd="5" destOrd="0" parTransId="{1DE7FCC0-F5FE-40DA-ADF0-7AF4E5B13ECF}" sibTransId="{62128397-5AD5-433C-9247-DD1474493248}"/>
    <dgm:cxn modelId="{D1ECA1A3-BAF8-48ED-B223-955D9B48E46C}" type="presOf" srcId="{48E6CF03-5BC9-45F2-8B51-F2843D7FA633}" destId="{D8693740-9FD9-4664-B6F7-5BB622BA1901}" srcOrd="0" destOrd="0" presId="urn:microsoft.com/office/officeart/2018/2/layout/IconCircleList"/>
    <dgm:cxn modelId="{604B43AC-B5BA-46A0-81F0-FAAFF1204DEB}" type="presOf" srcId="{64887F79-B2AD-4622-818B-FD43776EF30C}" destId="{5CAD6135-0A96-4DCF-AF1E-4C3307D3ADED}" srcOrd="0" destOrd="0" presId="urn:microsoft.com/office/officeart/2018/2/layout/IconCircleList"/>
    <dgm:cxn modelId="{854845B6-D4A3-4D3A-B6EF-FD5A177A5EE8}" type="presOf" srcId="{A8D12E73-0C79-4B85-BE8B-2E15D1356BFA}" destId="{8D85A855-8EF6-43D5-90A4-8B5458683B8A}" srcOrd="0" destOrd="0" presId="urn:microsoft.com/office/officeart/2018/2/layout/IconCircleList"/>
    <dgm:cxn modelId="{7738FDE0-ACB1-4FB5-A402-9E9CAA29F15B}" type="presParOf" srcId="{B3FAB88D-4A20-4142-AFDF-E0782FF2C3DD}" destId="{AC56E089-DC6D-48A5-88A4-BC740A8A0D4E}" srcOrd="0" destOrd="0" presId="urn:microsoft.com/office/officeart/2018/2/layout/IconCircleList"/>
    <dgm:cxn modelId="{A3245FCA-A4BE-49CE-B02D-8D7A18642B67}" type="presParOf" srcId="{AC56E089-DC6D-48A5-88A4-BC740A8A0D4E}" destId="{540D37DD-DE2F-4A75-AAF5-D2C20FD51400}" srcOrd="0" destOrd="0" presId="urn:microsoft.com/office/officeart/2018/2/layout/IconCircleList"/>
    <dgm:cxn modelId="{F2608D75-0154-4228-A90A-D3E7D36E6759}" type="presParOf" srcId="{540D37DD-DE2F-4A75-AAF5-D2C20FD51400}" destId="{1B4A8CDD-D907-444A-B771-1E4198898E0C}" srcOrd="0" destOrd="0" presId="urn:microsoft.com/office/officeart/2018/2/layout/IconCircleList"/>
    <dgm:cxn modelId="{995C1250-6BFC-4ED5-99E5-5B82B2C89C5F}" type="presParOf" srcId="{540D37DD-DE2F-4A75-AAF5-D2C20FD51400}" destId="{03641584-2A91-4704-9E6C-F10A31E251C3}" srcOrd="1" destOrd="0" presId="urn:microsoft.com/office/officeart/2018/2/layout/IconCircleList"/>
    <dgm:cxn modelId="{78898C74-1C93-4D2B-BA95-4DC945A855ED}" type="presParOf" srcId="{540D37DD-DE2F-4A75-AAF5-D2C20FD51400}" destId="{89376C04-5A66-413C-A013-993F585AB6F2}" srcOrd="2" destOrd="0" presId="urn:microsoft.com/office/officeart/2018/2/layout/IconCircleList"/>
    <dgm:cxn modelId="{6716C8E2-713D-4AAF-82A0-F98FBC0EDBE1}" type="presParOf" srcId="{540D37DD-DE2F-4A75-AAF5-D2C20FD51400}" destId="{7DD1A521-1244-4EC4-84E7-B680FB4F140D}" srcOrd="3" destOrd="0" presId="urn:microsoft.com/office/officeart/2018/2/layout/IconCircleList"/>
    <dgm:cxn modelId="{C4B98FBF-990F-400F-831D-6DB6A706DA4C}" type="presParOf" srcId="{AC56E089-DC6D-48A5-88A4-BC740A8A0D4E}" destId="{E9E25996-652B-4C5D-910E-A907357AEAF4}" srcOrd="1" destOrd="0" presId="urn:microsoft.com/office/officeart/2018/2/layout/IconCircleList"/>
    <dgm:cxn modelId="{7863D3AF-147A-44F6-8F01-B057D12D135E}" type="presParOf" srcId="{AC56E089-DC6D-48A5-88A4-BC740A8A0D4E}" destId="{26E7B9D3-DB64-4217-9E6D-E2DEDD6C4DA5}" srcOrd="2" destOrd="0" presId="urn:microsoft.com/office/officeart/2018/2/layout/IconCircleList"/>
    <dgm:cxn modelId="{65EA1FB1-E0A1-4DE2-A636-73FFE688C055}" type="presParOf" srcId="{26E7B9D3-DB64-4217-9E6D-E2DEDD6C4DA5}" destId="{8FED905A-837F-4589-865C-56392CB7A6EE}" srcOrd="0" destOrd="0" presId="urn:microsoft.com/office/officeart/2018/2/layout/IconCircleList"/>
    <dgm:cxn modelId="{A8F38E9E-7D96-4BF7-93E5-6FDF07780921}" type="presParOf" srcId="{26E7B9D3-DB64-4217-9E6D-E2DEDD6C4DA5}" destId="{C6441528-66BF-4A42-BB7E-B7A37444EC7A}" srcOrd="1" destOrd="0" presId="urn:microsoft.com/office/officeart/2018/2/layout/IconCircleList"/>
    <dgm:cxn modelId="{08D69A24-C805-4BBB-8AD8-AA737180926B}" type="presParOf" srcId="{26E7B9D3-DB64-4217-9E6D-E2DEDD6C4DA5}" destId="{54CF83C1-6B9E-430B-BFFA-767D1696D62E}" srcOrd="2" destOrd="0" presId="urn:microsoft.com/office/officeart/2018/2/layout/IconCircleList"/>
    <dgm:cxn modelId="{CEFFAA5B-139E-4CF3-96B2-A0791D06B0BA}" type="presParOf" srcId="{26E7B9D3-DB64-4217-9E6D-E2DEDD6C4DA5}" destId="{61A94E33-E79F-41B1-9D8D-3CA3C63B4E7A}" srcOrd="3" destOrd="0" presId="urn:microsoft.com/office/officeart/2018/2/layout/IconCircleList"/>
    <dgm:cxn modelId="{0C082947-DCC9-42AF-A846-443B0588A613}" type="presParOf" srcId="{AC56E089-DC6D-48A5-88A4-BC740A8A0D4E}" destId="{75FC355B-B605-4E98-A691-CD6F3A5486A6}" srcOrd="3" destOrd="0" presId="urn:microsoft.com/office/officeart/2018/2/layout/IconCircleList"/>
    <dgm:cxn modelId="{0D974049-936C-4057-849D-085B0E77AD76}" type="presParOf" srcId="{AC56E089-DC6D-48A5-88A4-BC740A8A0D4E}" destId="{0EDE3E78-1D3A-4D1C-8555-460D9F34818D}" srcOrd="4" destOrd="0" presId="urn:microsoft.com/office/officeart/2018/2/layout/IconCircleList"/>
    <dgm:cxn modelId="{990709C9-E10B-4371-A3C0-99EC7B117578}" type="presParOf" srcId="{0EDE3E78-1D3A-4D1C-8555-460D9F34818D}" destId="{87B5202F-EE44-482C-A99D-9BA30F6C4FE4}" srcOrd="0" destOrd="0" presId="urn:microsoft.com/office/officeart/2018/2/layout/IconCircleList"/>
    <dgm:cxn modelId="{65815A3F-F3BA-446E-8540-D9A2E3794385}" type="presParOf" srcId="{0EDE3E78-1D3A-4D1C-8555-460D9F34818D}" destId="{ABC5A7AD-6F39-46EC-B0AC-75BE85BA8610}" srcOrd="1" destOrd="0" presId="urn:microsoft.com/office/officeart/2018/2/layout/IconCircleList"/>
    <dgm:cxn modelId="{6A9DE4FC-AE85-4210-BC85-A5298E03E3B6}" type="presParOf" srcId="{0EDE3E78-1D3A-4D1C-8555-460D9F34818D}" destId="{CBB7A428-16BA-4F85-8937-34FD4C25F344}" srcOrd="2" destOrd="0" presId="urn:microsoft.com/office/officeart/2018/2/layout/IconCircleList"/>
    <dgm:cxn modelId="{A8BCBCBD-34CD-4165-B637-8492485838DA}" type="presParOf" srcId="{0EDE3E78-1D3A-4D1C-8555-460D9F34818D}" destId="{5CAD6135-0A96-4DCF-AF1E-4C3307D3ADED}" srcOrd="3" destOrd="0" presId="urn:microsoft.com/office/officeart/2018/2/layout/IconCircleList"/>
    <dgm:cxn modelId="{C4176C65-66B2-490F-867D-717425968CD8}" type="presParOf" srcId="{AC56E089-DC6D-48A5-88A4-BC740A8A0D4E}" destId="{FC6E5590-6376-4B31-8671-EB59D042ABD4}" srcOrd="5" destOrd="0" presId="urn:microsoft.com/office/officeart/2018/2/layout/IconCircleList"/>
    <dgm:cxn modelId="{A3D8F31C-8680-4B4C-9604-4A04614CEC3C}" type="presParOf" srcId="{AC56E089-DC6D-48A5-88A4-BC740A8A0D4E}" destId="{846957D5-2720-4626-932A-03C24BD71E91}" srcOrd="6" destOrd="0" presId="urn:microsoft.com/office/officeart/2018/2/layout/IconCircleList"/>
    <dgm:cxn modelId="{45EF1A96-5A0C-43EF-9E4A-5535DAA0F11F}" type="presParOf" srcId="{846957D5-2720-4626-932A-03C24BD71E91}" destId="{8FB94697-99B1-477C-AC4D-897E465BD144}" srcOrd="0" destOrd="0" presId="urn:microsoft.com/office/officeart/2018/2/layout/IconCircleList"/>
    <dgm:cxn modelId="{000B219F-7AA9-438E-AF32-CD9856C5771B}" type="presParOf" srcId="{846957D5-2720-4626-932A-03C24BD71E91}" destId="{26E8DEFD-02C0-4042-9077-360F1C4EB814}" srcOrd="1" destOrd="0" presId="urn:microsoft.com/office/officeart/2018/2/layout/IconCircleList"/>
    <dgm:cxn modelId="{36DDB537-2227-4E87-90A6-00581922BC58}" type="presParOf" srcId="{846957D5-2720-4626-932A-03C24BD71E91}" destId="{8F3913A9-C15B-4767-8D41-2E12A18D1309}" srcOrd="2" destOrd="0" presId="urn:microsoft.com/office/officeart/2018/2/layout/IconCircleList"/>
    <dgm:cxn modelId="{8E64C7B5-7029-4538-8C8A-79EC07048581}" type="presParOf" srcId="{846957D5-2720-4626-932A-03C24BD71E91}" destId="{DDB172A8-4C2B-497E-845B-5366B8B1F98E}" srcOrd="3" destOrd="0" presId="urn:microsoft.com/office/officeart/2018/2/layout/IconCircleList"/>
    <dgm:cxn modelId="{6B078DAE-AB56-4244-AFFB-AC1BE45C8C72}" type="presParOf" srcId="{AC56E089-DC6D-48A5-88A4-BC740A8A0D4E}" destId="{D8693740-9FD9-4664-B6F7-5BB622BA1901}" srcOrd="7" destOrd="0" presId="urn:microsoft.com/office/officeart/2018/2/layout/IconCircleList"/>
    <dgm:cxn modelId="{4B5D4A49-3F34-4668-9DCC-145EDE10E512}" type="presParOf" srcId="{AC56E089-DC6D-48A5-88A4-BC740A8A0D4E}" destId="{E0B20DDD-D233-4010-A247-BBF79013271F}" srcOrd="8" destOrd="0" presId="urn:microsoft.com/office/officeart/2018/2/layout/IconCircleList"/>
    <dgm:cxn modelId="{496AD86E-1728-4B01-BE70-02460B8479C8}" type="presParOf" srcId="{E0B20DDD-D233-4010-A247-BBF79013271F}" destId="{F4409515-FFF7-482D-AB3F-B2BEE14AAEA1}" srcOrd="0" destOrd="0" presId="urn:microsoft.com/office/officeart/2018/2/layout/IconCircleList"/>
    <dgm:cxn modelId="{FB536755-80A2-4460-AD12-B18472003764}" type="presParOf" srcId="{E0B20DDD-D233-4010-A247-BBF79013271F}" destId="{110C1C18-39B6-4AB7-B875-D1F0F69E1547}" srcOrd="1" destOrd="0" presId="urn:microsoft.com/office/officeart/2018/2/layout/IconCircleList"/>
    <dgm:cxn modelId="{FD18CA1D-FADE-4569-8A5C-636698B235C7}" type="presParOf" srcId="{E0B20DDD-D233-4010-A247-BBF79013271F}" destId="{0758C09C-4BA7-43FE-A53A-8BB5DF6560B1}" srcOrd="2" destOrd="0" presId="urn:microsoft.com/office/officeart/2018/2/layout/IconCircleList"/>
    <dgm:cxn modelId="{F76908EC-0367-45F0-A639-03C18DF9D47F}" type="presParOf" srcId="{E0B20DDD-D233-4010-A247-BBF79013271F}" destId="{8D85A855-8EF6-43D5-90A4-8B5458683B8A}" srcOrd="3" destOrd="0" presId="urn:microsoft.com/office/officeart/2018/2/layout/IconCircleList"/>
    <dgm:cxn modelId="{3081CDBB-10DC-4E03-9163-8630DC0745EA}" type="presParOf" srcId="{AC56E089-DC6D-48A5-88A4-BC740A8A0D4E}" destId="{C097E356-38B8-429F-8AE5-3CB469D57325}" srcOrd="9" destOrd="0" presId="urn:microsoft.com/office/officeart/2018/2/layout/IconCircleList"/>
    <dgm:cxn modelId="{467D9585-4120-445B-A93C-2A69D0802867}" type="presParOf" srcId="{AC56E089-DC6D-48A5-88A4-BC740A8A0D4E}" destId="{692DB486-67CC-41E1-AEF3-450F6E6A242F}" srcOrd="10" destOrd="0" presId="urn:microsoft.com/office/officeart/2018/2/layout/IconCircleList"/>
    <dgm:cxn modelId="{1437C08A-5EED-4B51-9DAF-4C041A062BA1}" type="presParOf" srcId="{692DB486-67CC-41E1-AEF3-450F6E6A242F}" destId="{3D126A5B-E1DC-4A3A-BFD1-14D607FE23C8}" srcOrd="0" destOrd="0" presId="urn:microsoft.com/office/officeart/2018/2/layout/IconCircleList"/>
    <dgm:cxn modelId="{4C9C0D9C-2EBD-4BCD-9025-EF2547F7B3AC}" type="presParOf" srcId="{692DB486-67CC-41E1-AEF3-450F6E6A242F}" destId="{E7E75A11-450E-403B-BA4F-ED35864C9F89}" srcOrd="1" destOrd="0" presId="urn:microsoft.com/office/officeart/2018/2/layout/IconCircleList"/>
    <dgm:cxn modelId="{2EDA65DB-94D9-4183-8E96-24430EE020E8}" type="presParOf" srcId="{692DB486-67CC-41E1-AEF3-450F6E6A242F}" destId="{8B542424-085D-4787-B43F-396065F65B8A}" srcOrd="2" destOrd="0" presId="urn:microsoft.com/office/officeart/2018/2/layout/IconCircleList"/>
    <dgm:cxn modelId="{E1F94DCB-E4EF-4938-9F97-606675FD2DBC}" type="presParOf" srcId="{692DB486-67CC-41E1-AEF3-450F6E6A242F}" destId="{5F259DF9-DAAE-4969-9E3D-0CA5BD2BBB7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E65D6C-DEB6-4483-A1E7-39715F6E040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37889B4-4D5F-4C45-BEE0-C43573BEF18F}">
      <dgm:prSet/>
      <dgm:spPr/>
      <dgm:t>
        <a:bodyPr/>
        <a:lstStyle/>
        <a:p>
          <a:r>
            <a:rPr lang="en-US" dirty="0"/>
            <a:t>As a full time student, how many hours per week should you budget to attend class, study, and complete assignments?</a:t>
          </a:r>
        </a:p>
      </dgm:t>
    </dgm:pt>
    <dgm:pt modelId="{93D7B5A7-EAB0-4112-823C-B5CF90FC1A73}" type="parTrans" cxnId="{BE2DA37E-3CC5-44CF-9871-D6476C44D3E2}">
      <dgm:prSet/>
      <dgm:spPr/>
      <dgm:t>
        <a:bodyPr/>
        <a:lstStyle/>
        <a:p>
          <a:endParaRPr lang="en-US"/>
        </a:p>
      </dgm:t>
    </dgm:pt>
    <dgm:pt modelId="{59EC977A-8D3A-456F-A09D-0264684BE2E1}" type="sibTrans" cxnId="{BE2DA37E-3CC5-44CF-9871-D6476C44D3E2}">
      <dgm:prSet/>
      <dgm:spPr/>
      <dgm:t>
        <a:bodyPr/>
        <a:lstStyle/>
        <a:p>
          <a:endParaRPr lang="en-US"/>
        </a:p>
      </dgm:t>
    </dgm:pt>
    <dgm:pt modelId="{A477F361-4906-45A8-A7D1-81AB128A2CCB}">
      <dgm:prSet/>
      <dgm:spPr/>
      <dgm:t>
        <a:bodyPr/>
        <a:lstStyle/>
        <a:p>
          <a:r>
            <a:rPr lang="en-US" dirty="0"/>
            <a:t>What is the difference between dropping and withdrawing from a college course?</a:t>
          </a:r>
        </a:p>
      </dgm:t>
    </dgm:pt>
    <dgm:pt modelId="{6DCEC565-911C-419D-840F-63DC12162920}" type="parTrans" cxnId="{FE86AA6A-BCC2-422A-A1A4-4717DBF27073}">
      <dgm:prSet/>
      <dgm:spPr/>
      <dgm:t>
        <a:bodyPr/>
        <a:lstStyle/>
        <a:p>
          <a:endParaRPr lang="en-US"/>
        </a:p>
      </dgm:t>
    </dgm:pt>
    <dgm:pt modelId="{A8E55A00-F5DE-4562-A5C3-DBA84824453F}" type="sibTrans" cxnId="{FE86AA6A-BCC2-422A-A1A4-4717DBF27073}">
      <dgm:prSet/>
      <dgm:spPr/>
      <dgm:t>
        <a:bodyPr/>
        <a:lstStyle/>
        <a:p>
          <a:endParaRPr lang="en-US"/>
        </a:p>
      </dgm:t>
    </dgm:pt>
    <dgm:pt modelId="{E764DE57-75AD-43CF-9C80-CC145DF53080}" type="pres">
      <dgm:prSet presAssocID="{CDE65D6C-DEB6-4483-A1E7-39715F6E04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5801A1-6B44-415C-9217-E77F5DBD3664}" type="pres">
      <dgm:prSet presAssocID="{937889B4-4D5F-4C45-BEE0-C43573BEF18F}" presName="hierRoot1" presStyleCnt="0"/>
      <dgm:spPr/>
    </dgm:pt>
    <dgm:pt modelId="{3E4FD274-BC99-46C6-9675-3AEFDD51A6A2}" type="pres">
      <dgm:prSet presAssocID="{937889B4-4D5F-4C45-BEE0-C43573BEF18F}" presName="composite" presStyleCnt="0"/>
      <dgm:spPr/>
    </dgm:pt>
    <dgm:pt modelId="{3DF310B7-CFED-456B-B79C-84E29713208E}" type="pres">
      <dgm:prSet presAssocID="{937889B4-4D5F-4C45-BEE0-C43573BEF18F}" presName="background" presStyleLbl="node0" presStyleIdx="0" presStyleCnt="2"/>
      <dgm:spPr/>
    </dgm:pt>
    <dgm:pt modelId="{6C3850A0-FE8C-4A9D-AD6B-BAACB5F9DFB5}" type="pres">
      <dgm:prSet presAssocID="{937889B4-4D5F-4C45-BEE0-C43573BEF18F}" presName="text" presStyleLbl="fgAcc0" presStyleIdx="0" presStyleCnt="2">
        <dgm:presLayoutVars>
          <dgm:chPref val="3"/>
        </dgm:presLayoutVars>
      </dgm:prSet>
      <dgm:spPr/>
    </dgm:pt>
    <dgm:pt modelId="{A5388712-147C-482C-B31F-ADEF32E0BDE2}" type="pres">
      <dgm:prSet presAssocID="{937889B4-4D5F-4C45-BEE0-C43573BEF18F}" presName="hierChild2" presStyleCnt="0"/>
      <dgm:spPr/>
    </dgm:pt>
    <dgm:pt modelId="{29A5309C-58F7-46AD-B4BE-0A390C0424F5}" type="pres">
      <dgm:prSet presAssocID="{A477F361-4906-45A8-A7D1-81AB128A2CCB}" presName="hierRoot1" presStyleCnt="0"/>
      <dgm:spPr/>
    </dgm:pt>
    <dgm:pt modelId="{9FE15382-7BE5-4E0E-B6FF-5150A82E00AF}" type="pres">
      <dgm:prSet presAssocID="{A477F361-4906-45A8-A7D1-81AB128A2CCB}" presName="composite" presStyleCnt="0"/>
      <dgm:spPr/>
    </dgm:pt>
    <dgm:pt modelId="{42C057C8-8B7D-4D83-8DD2-83024378C45A}" type="pres">
      <dgm:prSet presAssocID="{A477F361-4906-45A8-A7D1-81AB128A2CCB}" presName="background" presStyleLbl="node0" presStyleIdx="1" presStyleCnt="2"/>
      <dgm:spPr/>
    </dgm:pt>
    <dgm:pt modelId="{842E6F42-D627-4132-9BA9-4B5A5248EDD5}" type="pres">
      <dgm:prSet presAssocID="{A477F361-4906-45A8-A7D1-81AB128A2CCB}" presName="text" presStyleLbl="fgAcc0" presStyleIdx="1" presStyleCnt="2">
        <dgm:presLayoutVars>
          <dgm:chPref val="3"/>
        </dgm:presLayoutVars>
      </dgm:prSet>
      <dgm:spPr/>
    </dgm:pt>
    <dgm:pt modelId="{FA59C83D-EC49-4837-AE04-FB3B7519248A}" type="pres">
      <dgm:prSet presAssocID="{A477F361-4906-45A8-A7D1-81AB128A2CCB}" presName="hierChild2" presStyleCnt="0"/>
      <dgm:spPr/>
    </dgm:pt>
  </dgm:ptLst>
  <dgm:cxnLst>
    <dgm:cxn modelId="{43BF601B-0DC8-4C36-9089-C90732626A59}" type="presOf" srcId="{CDE65D6C-DEB6-4483-A1E7-39715F6E0408}" destId="{E764DE57-75AD-43CF-9C80-CC145DF53080}" srcOrd="0" destOrd="0" presId="urn:microsoft.com/office/officeart/2005/8/layout/hierarchy1"/>
    <dgm:cxn modelId="{B8C7E15B-F223-419B-A0ED-7BF69D527664}" type="presOf" srcId="{937889B4-4D5F-4C45-BEE0-C43573BEF18F}" destId="{6C3850A0-FE8C-4A9D-AD6B-BAACB5F9DFB5}" srcOrd="0" destOrd="0" presId="urn:microsoft.com/office/officeart/2005/8/layout/hierarchy1"/>
    <dgm:cxn modelId="{24B90764-6E2B-4148-A9FA-7CCABC332571}" type="presOf" srcId="{A477F361-4906-45A8-A7D1-81AB128A2CCB}" destId="{842E6F42-D627-4132-9BA9-4B5A5248EDD5}" srcOrd="0" destOrd="0" presId="urn:microsoft.com/office/officeart/2005/8/layout/hierarchy1"/>
    <dgm:cxn modelId="{FE86AA6A-BCC2-422A-A1A4-4717DBF27073}" srcId="{CDE65D6C-DEB6-4483-A1E7-39715F6E0408}" destId="{A477F361-4906-45A8-A7D1-81AB128A2CCB}" srcOrd="1" destOrd="0" parTransId="{6DCEC565-911C-419D-840F-63DC12162920}" sibTransId="{A8E55A00-F5DE-4562-A5C3-DBA84824453F}"/>
    <dgm:cxn modelId="{BE2DA37E-3CC5-44CF-9871-D6476C44D3E2}" srcId="{CDE65D6C-DEB6-4483-A1E7-39715F6E0408}" destId="{937889B4-4D5F-4C45-BEE0-C43573BEF18F}" srcOrd="0" destOrd="0" parTransId="{93D7B5A7-EAB0-4112-823C-B5CF90FC1A73}" sibTransId="{59EC977A-8D3A-456F-A09D-0264684BE2E1}"/>
    <dgm:cxn modelId="{2B338416-76FB-4FF7-9117-E4D71552FF89}" type="presParOf" srcId="{E764DE57-75AD-43CF-9C80-CC145DF53080}" destId="{F75801A1-6B44-415C-9217-E77F5DBD3664}" srcOrd="0" destOrd="0" presId="urn:microsoft.com/office/officeart/2005/8/layout/hierarchy1"/>
    <dgm:cxn modelId="{C00A742E-C97A-4010-AA65-4F24DA8397B5}" type="presParOf" srcId="{F75801A1-6B44-415C-9217-E77F5DBD3664}" destId="{3E4FD274-BC99-46C6-9675-3AEFDD51A6A2}" srcOrd="0" destOrd="0" presId="urn:microsoft.com/office/officeart/2005/8/layout/hierarchy1"/>
    <dgm:cxn modelId="{74C84398-48AD-481E-8C27-B372A9A6CAE9}" type="presParOf" srcId="{3E4FD274-BC99-46C6-9675-3AEFDD51A6A2}" destId="{3DF310B7-CFED-456B-B79C-84E29713208E}" srcOrd="0" destOrd="0" presId="urn:microsoft.com/office/officeart/2005/8/layout/hierarchy1"/>
    <dgm:cxn modelId="{30F98001-7D53-4034-B590-667806C55066}" type="presParOf" srcId="{3E4FD274-BC99-46C6-9675-3AEFDD51A6A2}" destId="{6C3850A0-FE8C-4A9D-AD6B-BAACB5F9DFB5}" srcOrd="1" destOrd="0" presId="urn:microsoft.com/office/officeart/2005/8/layout/hierarchy1"/>
    <dgm:cxn modelId="{348D0EBF-7B63-4EEE-84F1-9E3B7771EC16}" type="presParOf" srcId="{F75801A1-6B44-415C-9217-E77F5DBD3664}" destId="{A5388712-147C-482C-B31F-ADEF32E0BDE2}" srcOrd="1" destOrd="0" presId="urn:microsoft.com/office/officeart/2005/8/layout/hierarchy1"/>
    <dgm:cxn modelId="{334F2217-DB6A-475B-9EF6-1FD091C90FD7}" type="presParOf" srcId="{E764DE57-75AD-43CF-9C80-CC145DF53080}" destId="{29A5309C-58F7-46AD-B4BE-0A390C0424F5}" srcOrd="1" destOrd="0" presId="urn:microsoft.com/office/officeart/2005/8/layout/hierarchy1"/>
    <dgm:cxn modelId="{E2C6578B-3785-43A2-8E54-65A40477F2AC}" type="presParOf" srcId="{29A5309C-58F7-46AD-B4BE-0A390C0424F5}" destId="{9FE15382-7BE5-4E0E-B6FF-5150A82E00AF}" srcOrd="0" destOrd="0" presId="urn:microsoft.com/office/officeart/2005/8/layout/hierarchy1"/>
    <dgm:cxn modelId="{0AA25746-0584-4734-A8C0-7417B449F6BA}" type="presParOf" srcId="{9FE15382-7BE5-4E0E-B6FF-5150A82E00AF}" destId="{42C057C8-8B7D-4D83-8DD2-83024378C45A}" srcOrd="0" destOrd="0" presId="urn:microsoft.com/office/officeart/2005/8/layout/hierarchy1"/>
    <dgm:cxn modelId="{B085DAF7-E8F5-4750-ACEA-0DAC36B4F29A}" type="presParOf" srcId="{9FE15382-7BE5-4E0E-B6FF-5150A82E00AF}" destId="{842E6F42-D627-4132-9BA9-4B5A5248EDD5}" srcOrd="1" destOrd="0" presId="urn:microsoft.com/office/officeart/2005/8/layout/hierarchy1"/>
    <dgm:cxn modelId="{7C2B1E4A-2F8D-445C-BEE4-137EA3E19475}" type="presParOf" srcId="{29A5309C-58F7-46AD-B4BE-0A390C0424F5}" destId="{FA59C83D-EC49-4837-AE04-FB3B751924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E65D6C-DEB6-4483-A1E7-39715F6E040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7889B4-4D5F-4C45-BEE0-C43573BEF18F}">
      <dgm:prSet/>
      <dgm:spPr/>
      <dgm:t>
        <a:bodyPr/>
        <a:lstStyle/>
        <a:p>
          <a:r>
            <a:rPr lang="en-US" dirty="0"/>
            <a:t>Why is it important to know language requirements for a University?</a:t>
          </a:r>
        </a:p>
      </dgm:t>
    </dgm:pt>
    <dgm:pt modelId="{93D7B5A7-EAB0-4112-823C-B5CF90FC1A73}" type="parTrans" cxnId="{BE2DA37E-3CC5-44CF-9871-D6476C44D3E2}">
      <dgm:prSet/>
      <dgm:spPr/>
      <dgm:t>
        <a:bodyPr/>
        <a:lstStyle/>
        <a:p>
          <a:endParaRPr lang="en-US"/>
        </a:p>
      </dgm:t>
    </dgm:pt>
    <dgm:pt modelId="{59EC977A-8D3A-456F-A09D-0264684BE2E1}" type="sibTrans" cxnId="{BE2DA37E-3CC5-44CF-9871-D6476C44D3E2}">
      <dgm:prSet/>
      <dgm:spPr/>
      <dgm:t>
        <a:bodyPr/>
        <a:lstStyle/>
        <a:p>
          <a:endParaRPr lang="en-US"/>
        </a:p>
      </dgm:t>
    </dgm:pt>
    <dgm:pt modelId="{A477F361-4906-45A8-A7D1-81AB128A2CCB}">
      <dgm:prSet/>
      <dgm:spPr/>
      <dgm:t>
        <a:bodyPr/>
        <a:lstStyle/>
        <a:p>
          <a:r>
            <a:rPr lang="en-US" dirty="0"/>
            <a:t>Why is a growth mindset important to develop as a student?</a:t>
          </a:r>
        </a:p>
      </dgm:t>
    </dgm:pt>
    <dgm:pt modelId="{A8E55A00-F5DE-4562-A5C3-DBA84824453F}" type="sibTrans" cxnId="{FE86AA6A-BCC2-422A-A1A4-4717DBF27073}">
      <dgm:prSet/>
      <dgm:spPr/>
      <dgm:t>
        <a:bodyPr/>
        <a:lstStyle/>
        <a:p>
          <a:endParaRPr lang="en-US"/>
        </a:p>
      </dgm:t>
    </dgm:pt>
    <dgm:pt modelId="{6DCEC565-911C-419D-840F-63DC12162920}" type="parTrans" cxnId="{FE86AA6A-BCC2-422A-A1A4-4717DBF27073}">
      <dgm:prSet/>
      <dgm:spPr/>
      <dgm:t>
        <a:bodyPr/>
        <a:lstStyle/>
        <a:p>
          <a:endParaRPr lang="en-US"/>
        </a:p>
      </dgm:t>
    </dgm:pt>
    <dgm:pt modelId="{E764DE57-75AD-43CF-9C80-CC145DF53080}" type="pres">
      <dgm:prSet presAssocID="{CDE65D6C-DEB6-4483-A1E7-39715F6E04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5801A1-6B44-415C-9217-E77F5DBD3664}" type="pres">
      <dgm:prSet presAssocID="{937889B4-4D5F-4C45-BEE0-C43573BEF18F}" presName="hierRoot1" presStyleCnt="0"/>
      <dgm:spPr/>
    </dgm:pt>
    <dgm:pt modelId="{3E4FD274-BC99-46C6-9675-3AEFDD51A6A2}" type="pres">
      <dgm:prSet presAssocID="{937889B4-4D5F-4C45-BEE0-C43573BEF18F}" presName="composite" presStyleCnt="0"/>
      <dgm:spPr/>
    </dgm:pt>
    <dgm:pt modelId="{3DF310B7-CFED-456B-B79C-84E29713208E}" type="pres">
      <dgm:prSet presAssocID="{937889B4-4D5F-4C45-BEE0-C43573BEF18F}" presName="background" presStyleLbl="node0" presStyleIdx="0" presStyleCnt="2"/>
      <dgm:spPr/>
    </dgm:pt>
    <dgm:pt modelId="{6C3850A0-FE8C-4A9D-AD6B-BAACB5F9DFB5}" type="pres">
      <dgm:prSet presAssocID="{937889B4-4D5F-4C45-BEE0-C43573BEF18F}" presName="text" presStyleLbl="fgAcc0" presStyleIdx="0" presStyleCnt="2">
        <dgm:presLayoutVars>
          <dgm:chPref val="3"/>
        </dgm:presLayoutVars>
      </dgm:prSet>
      <dgm:spPr/>
    </dgm:pt>
    <dgm:pt modelId="{A5388712-147C-482C-B31F-ADEF32E0BDE2}" type="pres">
      <dgm:prSet presAssocID="{937889B4-4D5F-4C45-BEE0-C43573BEF18F}" presName="hierChild2" presStyleCnt="0"/>
      <dgm:spPr/>
    </dgm:pt>
    <dgm:pt modelId="{29A5309C-58F7-46AD-B4BE-0A390C0424F5}" type="pres">
      <dgm:prSet presAssocID="{A477F361-4906-45A8-A7D1-81AB128A2CCB}" presName="hierRoot1" presStyleCnt="0"/>
      <dgm:spPr/>
    </dgm:pt>
    <dgm:pt modelId="{9FE15382-7BE5-4E0E-B6FF-5150A82E00AF}" type="pres">
      <dgm:prSet presAssocID="{A477F361-4906-45A8-A7D1-81AB128A2CCB}" presName="composite" presStyleCnt="0"/>
      <dgm:spPr/>
    </dgm:pt>
    <dgm:pt modelId="{42C057C8-8B7D-4D83-8DD2-83024378C45A}" type="pres">
      <dgm:prSet presAssocID="{A477F361-4906-45A8-A7D1-81AB128A2CCB}" presName="background" presStyleLbl="node0" presStyleIdx="1" presStyleCnt="2"/>
      <dgm:spPr/>
    </dgm:pt>
    <dgm:pt modelId="{842E6F42-D627-4132-9BA9-4B5A5248EDD5}" type="pres">
      <dgm:prSet presAssocID="{A477F361-4906-45A8-A7D1-81AB128A2CCB}" presName="text" presStyleLbl="fgAcc0" presStyleIdx="1" presStyleCnt="2" custLinFactNeighborX="28" custLinFactNeighborY="1672">
        <dgm:presLayoutVars>
          <dgm:chPref val="3"/>
        </dgm:presLayoutVars>
      </dgm:prSet>
      <dgm:spPr/>
    </dgm:pt>
    <dgm:pt modelId="{FA59C83D-EC49-4837-AE04-FB3B7519248A}" type="pres">
      <dgm:prSet presAssocID="{A477F361-4906-45A8-A7D1-81AB128A2CCB}" presName="hierChild2" presStyleCnt="0"/>
      <dgm:spPr/>
    </dgm:pt>
  </dgm:ptLst>
  <dgm:cxnLst>
    <dgm:cxn modelId="{43BF601B-0DC8-4C36-9089-C90732626A59}" type="presOf" srcId="{CDE65D6C-DEB6-4483-A1E7-39715F6E0408}" destId="{E764DE57-75AD-43CF-9C80-CC145DF53080}" srcOrd="0" destOrd="0" presId="urn:microsoft.com/office/officeart/2005/8/layout/hierarchy1"/>
    <dgm:cxn modelId="{B8C7E15B-F223-419B-A0ED-7BF69D527664}" type="presOf" srcId="{937889B4-4D5F-4C45-BEE0-C43573BEF18F}" destId="{6C3850A0-FE8C-4A9D-AD6B-BAACB5F9DFB5}" srcOrd="0" destOrd="0" presId="urn:microsoft.com/office/officeart/2005/8/layout/hierarchy1"/>
    <dgm:cxn modelId="{24B90764-6E2B-4148-A9FA-7CCABC332571}" type="presOf" srcId="{A477F361-4906-45A8-A7D1-81AB128A2CCB}" destId="{842E6F42-D627-4132-9BA9-4B5A5248EDD5}" srcOrd="0" destOrd="0" presId="urn:microsoft.com/office/officeart/2005/8/layout/hierarchy1"/>
    <dgm:cxn modelId="{FE86AA6A-BCC2-422A-A1A4-4717DBF27073}" srcId="{CDE65D6C-DEB6-4483-A1E7-39715F6E0408}" destId="{A477F361-4906-45A8-A7D1-81AB128A2CCB}" srcOrd="1" destOrd="0" parTransId="{6DCEC565-911C-419D-840F-63DC12162920}" sibTransId="{A8E55A00-F5DE-4562-A5C3-DBA84824453F}"/>
    <dgm:cxn modelId="{BE2DA37E-3CC5-44CF-9871-D6476C44D3E2}" srcId="{CDE65D6C-DEB6-4483-A1E7-39715F6E0408}" destId="{937889B4-4D5F-4C45-BEE0-C43573BEF18F}" srcOrd="0" destOrd="0" parTransId="{93D7B5A7-EAB0-4112-823C-B5CF90FC1A73}" sibTransId="{59EC977A-8D3A-456F-A09D-0264684BE2E1}"/>
    <dgm:cxn modelId="{2B338416-76FB-4FF7-9117-E4D71552FF89}" type="presParOf" srcId="{E764DE57-75AD-43CF-9C80-CC145DF53080}" destId="{F75801A1-6B44-415C-9217-E77F5DBD3664}" srcOrd="0" destOrd="0" presId="urn:microsoft.com/office/officeart/2005/8/layout/hierarchy1"/>
    <dgm:cxn modelId="{C00A742E-C97A-4010-AA65-4F24DA8397B5}" type="presParOf" srcId="{F75801A1-6B44-415C-9217-E77F5DBD3664}" destId="{3E4FD274-BC99-46C6-9675-3AEFDD51A6A2}" srcOrd="0" destOrd="0" presId="urn:microsoft.com/office/officeart/2005/8/layout/hierarchy1"/>
    <dgm:cxn modelId="{74C84398-48AD-481E-8C27-B372A9A6CAE9}" type="presParOf" srcId="{3E4FD274-BC99-46C6-9675-3AEFDD51A6A2}" destId="{3DF310B7-CFED-456B-B79C-84E29713208E}" srcOrd="0" destOrd="0" presId="urn:microsoft.com/office/officeart/2005/8/layout/hierarchy1"/>
    <dgm:cxn modelId="{30F98001-7D53-4034-B590-667806C55066}" type="presParOf" srcId="{3E4FD274-BC99-46C6-9675-3AEFDD51A6A2}" destId="{6C3850A0-FE8C-4A9D-AD6B-BAACB5F9DFB5}" srcOrd="1" destOrd="0" presId="urn:microsoft.com/office/officeart/2005/8/layout/hierarchy1"/>
    <dgm:cxn modelId="{348D0EBF-7B63-4EEE-84F1-9E3B7771EC16}" type="presParOf" srcId="{F75801A1-6B44-415C-9217-E77F5DBD3664}" destId="{A5388712-147C-482C-B31F-ADEF32E0BDE2}" srcOrd="1" destOrd="0" presId="urn:microsoft.com/office/officeart/2005/8/layout/hierarchy1"/>
    <dgm:cxn modelId="{334F2217-DB6A-475B-9EF6-1FD091C90FD7}" type="presParOf" srcId="{E764DE57-75AD-43CF-9C80-CC145DF53080}" destId="{29A5309C-58F7-46AD-B4BE-0A390C0424F5}" srcOrd="1" destOrd="0" presId="urn:microsoft.com/office/officeart/2005/8/layout/hierarchy1"/>
    <dgm:cxn modelId="{E2C6578B-3785-43A2-8E54-65A40477F2AC}" type="presParOf" srcId="{29A5309C-58F7-46AD-B4BE-0A390C0424F5}" destId="{9FE15382-7BE5-4E0E-B6FF-5150A82E00AF}" srcOrd="0" destOrd="0" presId="urn:microsoft.com/office/officeart/2005/8/layout/hierarchy1"/>
    <dgm:cxn modelId="{0AA25746-0584-4734-A8C0-7417B449F6BA}" type="presParOf" srcId="{9FE15382-7BE5-4E0E-B6FF-5150A82E00AF}" destId="{42C057C8-8B7D-4D83-8DD2-83024378C45A}" srcOrd="0" destOrd="0" presId="urn:microsoft.com/office/officeart/2005/8/layout/hierarchy1"/>
    <dgm:cxn modelId="{B085DAF7-E8F5-4750-ACEA-0DAC36B4F29A}" type="presParOf" srcId="{9FE15382-7BE5-4E0E-B6FF-5150A82E00AF}" destId="{842E6F42-D627-4132-9BA9-4B5A5248EDD5}" srcOrd="1" destOrd="0" presId="urn:microsoft.com/office/officeart/2005/8/layout/hierarchy1"/>
    <dgm:cxn modelId="{7C2B1E4A-2F8D-445C-BEE4-137EA3E19475}" type="presParOf" srcId="{29A5309C-58F7-46AD-B4BE-0A390C0424F5}" destId="{FA59C83D-EC49-4837-AE04-FB3B751924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27BB66-0A3D-4349-825E-55C0AB765C13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5264A4-150C-40E4-B2A1-471B2BEF94F3}">
      <dgm:prSet phldrT="[Text]"/>
      <dgm:spPr/>
      <dgm:t>
        <a:bodyPr/>
        <a:lstStyle/>
        <a:p>
          <a:r>
            <a:rPr lang="en-US" dirty="0"/>
            <a:t>Advising appointments</a:t>
          </a:r>
        </a:p>
      </dgm:t>
    </dgm:pt>
    <dgm:pt modelId="{8B2F04FD-CBCF-4C8D-B700-71D89152EF6C}" type="parTrans" cxnId="{6C586E4D-4E3F-4559-A14F-50F57F7F71B9}">
      <dgm:prSet/>
      <dgm:spPr/>
      <dgm:t>
        <a:bodyPr/>
        <a:lstStyle/>
        <a:p>
          <a:endParaRPr lang="en-US"/>
        </a:p>
      </dgm:t>
    </dgm:pt>
    <dgm:pt modelId="{63A1309F-6AC5-4FCE-B93D-733C8B8A834F}" type="sibTrans" cxnId="{6C586E4D-4E3F-4559-A14F-50F57F7F71B9}">
      <dgm:prSet/>
      <dgm:spPr/>
      <dgm:t>
        <a:bodyPr/>
        <a:lstStyle/>
        <a:p>
          <a:endParaRPr lang="en-US"/>
        </a:p>
      </dgm:t>
    </dgm:pt>
    <dgm:pt modelId="{A55E6AB1-9B45-4919-97DA-69352AD982C0}">
      <dgm:prSet phldrT="[Text]"/>
      <dgm:spPr/>
      <dgm:t>
        <a:bodyPr/>
        <a:lstStyle/>
        <a:p>
          <a:r>
            <a:rPr lang="en-US" dirty="0"/>
            <a:t>Your short and long term Goals</a:t>
          </a:r>
        </a:p>
      </dgm:t>
    </dgm:pt>
    <dgm:pt modelId="{A51885A4-DF0C-4411-8B40-9DD9E15B0BED}" type="parTrans" cxnId="{87F446CB-7F02-4102-9949-2C6ECD297526}">
      <dgm:prSet/>
      <dgm:spPr/>
      <dgm:t>
        <a:bodyPr/>
        <a:lstStyle/>
        <a:p>
          <a:endParaRPr lang="en-US"/>
        </a:p>
      </dgm:t>
    </dgm:pt>
    <dgm:pt modelId="{25B20715-8FCB-4BAB-994A-AF6F8B8DBE7A}" type="sibTrans" cxnId="{87F446CB-7F02-4102-9949-2C6ECD297526}">
      <dgm:prSet/>
      <dgm:spPr/>
      <dgm:t>
        <a:bodyPr/>
        <a:lstStyle/>
        <a:p>
          <a:endParaRPr lang="en-US"/>
        </a:p>
      </dgm:t>
    </dgm:pt>
    <dgm:pt modelId="{27CCA4DA-BE68-47A2-9E5C-8FA21084FCFE}">
      <dgm:prSet phldrT="[Text]"/>
      <dgm:spPr/>
      <dgm:t>
        <a:bodyPr/>
        <a:lstStyle/>
        <a:p>
          <a:r>
            <a:rPr lang="en-US" dirty="0"/>
            <a:t>Consider all your strengths and  interests</a:t>
          </a:r>
        </a:p>
      </dgm:t>
    </dgm:pt>
    <dgm:pt modelId="{9EE12C1E-2E4A-479F-AE54-A44C366AB86F}" type="parTrans" cxnId="{5644C28F-67C9-4DF1-BA22-AF5C8CFBE6C4}">
      <dgm:prSet/>
      <dgm:spPr/>
      <dgm:t>
        <a:bodyPr/>
        <a:lstStyle/>
        <a:p>
          <a:endParaRPr lang="en-US"/>
        </a:p>
      </dgm:t>
    </dgm:pt>
    <dgm:pt modelId="{4C7C6824-82F5-4D3D-8A1C-F696EA0826F5}" type="sibTrans" cxnId="{5644C28F-67C9-4DF1-BA22-AF5C8CFBE6C4}">
      <dgm:prSet/>
      <dgm:spPr/>
      <dgm:t>
        <a:bodyPr/>
        <a:lstStyle/>
        <a:p>
          <a:endParaRPr lang="en-US"/>
        </a:p>
      </dgm:t>
    </dgm:pt>
    <dgm:pt modelId="{FCF00613-41D1-4571-AE75-0D48E425B7BC}">
      <dgm:prSet phldrT="[Text]"/>
      <dgm:spPr/>
      <dgm:t>
        <a:bodyPr/>
        <a:lstStyle/>
        <a:p>
          <a:r>
            <a:rPr lang="en-US" dirty="0"/>
            <a:t>Oregon Career Information Systen</a:t>
          </a:r>
        </a:p>
      </dgm:t>
    </dgm:pt>
    <dgm:pt modelId="{5966562C-6C5A-49F7-8FF9-4760E20ECA92}" type="parTrans" cxnId="{131B07BD-0171-4D31-AC5A-294FC0FEB795}">
      <dgm:prSet/>
      <dgm:spPr/>
      <dgm:t>
        <a:bodyPr/>
        <a:lstStyle/>
        <a:p>
          <a:endParaRPr lang="en-US"/>
        </a:p>
      </dgm:t>
    </dgm:pt>
    <dgm:pt modelId="{21AF6F2B-5C46-4384-A11C-181A9FEDAC51}" type="sibTrans" cxnId="{131B07BD-0171-4D31-AC5A-294FC0FEB795}">
      <dgm:prSet/>
      <dgm:spPr/>
      <dgm:t>
        <a:bodyPr/>
        <a:lstStyle/>
        <a:p>
          <a:endParaRPr lang="en-US"/>
        </a:p>
      </dgm:t>
    </dgm:pt>
    <dgm:pt modelId="{B68FDC67-C2E4-4D8D-9B8D-6BCE09684280}">
      <dgm:prSet phldrT="[Text]"/>
      <dgm:spPr/>
      <dgm:t>
        <a:bodyPr/>
        <a:lstStyle/>
        <a:p>
          <a:r>
            <a:rPr lang="en-US" dirty="0"/>
            <a:t>Online Career and College Exploration tool</a:t>
          </a:r>
        </a:p>
      </dgm:t>
    </dgm:pt>
    <dgm:pt modelId="{2D660DF2-8D94-4BA8-B4F9-5BDE1CC8D778}" type="parTrans" cxnId="{BBCE68B2-C394-4C70-9CFC-E37D0202A1D0}">
      <dgm:prSet/>
      <dgm:spPr/>
      <dgm:t>
        <a:bodyPr/>
        <a:lstStyle/>
        <a:p>
          <a:endParaRPr lang="en-US"/>
        </a:p>
      </dgm:t>
    </dgm:pt>
    <dgm:pt modelId="{79218453-229B-4CA4-AE9D-26E6C7BFFA7A}" type="sibTrans" cxnId="{BBCE68B2-C394-4C70-9CFC-E37D0202A1D0}">
      <dgm:prSet/>
      <dgm:spPr/>
      <dgm:t>
        <a:bodyPr/>
        <a:lstStyle/>
        <a:p>
          <a:endParaRPr lang="en-US"/>
        </a:p>
      </dgm:t>
    </dgm:pt>
    <dgm:pt modelId="{F0AA0A62-5E44-4010-A636-05E28F2618C5}">
      <dgm:prSet phldrT="[Text]"/>
      <dgm:spPr/>
      <dgm:t>
        <a:bodyPr/>
        <a:lstStyle/>
        <a:p>
          <a:r>
            <a:rPr lang="en-US" dirty="0"/>
            <a:t>Personal assessments</a:t>
          </a:r>
        </a:p>
      </dgm:t>
    </dgm:pt>
    <dgm:pt modelId="{A712F6ED-6A0D-4BE3-8986-6BD0569ADB7A}" type="parTrans" cxnId="{961CF437-D649-4CF0-86AA-176ADC71233B}">
      <dgm:prSet/>
      <dgm:spPr/>
      <dgm:t>
        <a:bodyPr/>
        <a:lstStyle/>
        <a:p>
          <a:endParaRPr lang="en-US"/>
        </a:p>
      </dgm:t>
    </dgm:pt>
    <dgm:pt modelId="{316DBFD8-07BE-443B-8962-57CEC2BF0846}" type="sibTrans" cxnId="{961CF437-D649-4CF0-86AA-176ADC71233B}">
      <dgm:prSet/>
      <dgm:spPr/>
      <dgm:t>
        <a:bodyPr/>
        <a:lstStyle/>
        <a:p>
          <a:endParaRPr lang="en-US"/>
        </a:p>
      </dgm:t>
    </dgm:pt>
    <dgm:pt modelId="{9AD2AE70-E0D3-4565-A1C6-130BE88E2B56}">
      <dgm:prSet phldrT="[Text]"/>
      <dgm:spPr/>
      <dgm:t>
        <a:bodyPr/>
        <a:lstStyle/>
        <a:p>
          <a:r>
            <a:rPr lang="en-US" dirty="0"/>
            <a:t>Bureau of Labor Statistics</a:t>
          </a:r>
        </a:p>
      </dgm:t>
    </dgm:pt>
    <dgm:pt modelId="{653A82F2-4E91-43C4-A8E2-6E552EA7CD4E}" type="parTrans" cxnId="{A9ED38F9-82CE-4499-885A-4097455875B5}">
      <dgm:prSet/>
      <dgm:spPr/>
      <dgm:t>
        <a:bodyPr/>
        <a:lstStyle/>
        <a:p>
          <a:endParaRPr lang="en-US"/>
        </a:p>
      </dgm:t>
    </dgm:pt>
    <dgm:pt modelId="{11044F2E-6A9F-47DF-8D15-0DA92386B90D}" type="sibTrans" cxnId="{A9ED38F9-82CE-4499-885A-4097455875B5}">
      <dgm:prSet/>
      <dgm:spPr/>
      <dgm:t>
        <a:bodyPr/>
        <a:lstStyle/>
        <a:p>
          <a:endParaRPr lang="en-US"/>
        </a:p>
      </dgm:t>
    </dgm:pt>
    <dgm:pt modelId="{355AA938-235B-4CCB-8B0D-468E963AEAA7}">
      <dgm:prSet phldrT="[Text]"/>
      <dgm:spPr/>
      <dgm:t>
        <a:bodyPr/>
        <a:lstStyle/>
        <a:p>
          <a:r>
            <a:rPr lang="en-US" dirty="0"/>
            <a:t>Nationwide job outlooks</a:t>
          </a:r>
        </a:p>
      </dgm:t>
    </dgm:pt>
    <dgm:pt modelId="{1B42101C-3F16-4776-901F-DD8D545F423C}" type="parTrans" cxnId="{AA63BF38-62CE-4B08-BB07-D55EF4679419}">
      <dgm:prSet/>
      <dgm:spPr/>
      <dgm:t>
        <a:bodyPr/>
        <a:lstStyle/>
        <a:p>
          <a:endParaRPr lang="en-US"/>
        </a:p>
      </dgm:t>
    </dgm:pt>
    <dgm:pt modelId="{A80C4A5C-761C-4265-94C5-011DE5E9D300}" type="sibTrans" cxnId="{AA63BF38-62CE-4B08-BB07-D55EF4679419}">
      <dgm:prSet/>
      <dgm:spPr/>
      <dgm:t>
        <a:bodyPr/>
        <a:lstStyle/>
        <a:p>
          <a:endParaRPr lang="en-US"/>
        </a:p>
      </dgm:t>
    </dgm:pt>
    <dgm:pt modelId="{B175BD1E-0910-4795-977F-19C83FE8AEC5}">
      <dgm:prSet phldrT="[Text]"/>
      <dgm:spPr/>
      <dgm:t>
        <a:bodyPr/>
        <a:lstStyle/>
        <a:p>
          <a:r>
            <a:rPr lang="en-US" dirty="0"/>
            <a:t>Search by pay or industry growth </a:t>
          </a:r>
        </a:p>
      </dgm:t>
    </dgm:pt>
    <dgm:pt modelId="{447387DC-428F-4010-9DCE-68FE2526EE21}" type="parTrans" cxnId="{EF196077-4356-4FDE-8C8B-D020A00A07B2}">
      <dgm:prSet/>
      <dgm:spPr/>
      <dgm:t>
        <a:bodyPr/>
        <a:lstStyle/>
        <a:p>
          <a:endParaRPr lang="en-US"/>
        </a:p>
      </dgm:t>
    </dgm:pt>
    <dgm:pt modelId="{69CE10D6-FB03-4499-823E-B8F19EE77E95}" type="sibTrans" cxnId="{EF196077-4356-4FDE-8C8B-D020A00A07B2}">
      <dgm:prSet/>
      <dgm:spPr/>
      <dgm:t>
        <a:bodyPr/>
        <a:lstStyle/>
        <a:p>
          <a:endParaRPr lang="en-US"/>
        </a:p>
      </dgm:t>
    </dgm:pt>
    <dgm:pt modelId="{EBE22139-52A7-41E7-8D09-AACD94FDCC4A}">
      <dgm:prSet phldrT="[Text]"/>
      <dgm:spPr/>
      <dgm:t>
        <a:bodyPr/>
        <a:lstStyle/>
        <a:p>
          <a:r>
            <a:rPr lang="en-US" dirty="0"/>
            <a:t>Information about occupations</a:t>
          </a:r>
        </a:p>
      </dgm:t>
    </dgm:pt>
    <dgm:pt modelId="{3F9FF220-2215-4864-B57D-576FFD0E7014}" type="parTrans" cxnId="{A9AD47F9-151E-47BA-B41A-ACDE8F88D4C4}">
      <dgm:prSet/>
      <dgm:spPr/>
      <dgm:t>
        <a:bodyPr/>
        <a:lstStyle/>
        <a:p>
          <a:endParaRPr lang="en-US"/>
        </a:p>
      </dgm:t>
    </dgm:pt>
    <dgm:pt modelId="{FAFFD927-6CF6-4399-A172-D0DA3FD9FCF1}" type="sibTrans" cxnId="{A9AD47F9-151E-47BA-B41A-ACDE8F88D4C4}">
      <dgm:prSet/>
      <dgm:spPr/>
      <dgm:t>
        <a:bodyPr/>
        <a:lstStyle/>
        <a:p>
          <a:endParaRPr lang="en-US"/>
        </a:p>
      </dgm:t>
    </dgm:pt>
    <dgm:pt modelId="{EAF3074D-2955-4B3C-8136-BFD1C6993565}">
      <dgm:prSet phldrT="[Text]"/>
      <dgm:spPr/>
      <dgm:t>
        <a:bodyPr/>
        <a:lstStyle/>
        <a:p>
          <a:r>
            <a:rPr lang="en-US" dirty="0"/>
            <a:t>Research degrees and scholarships</a:t>
          </a:r>
        </a:p>
      </dgm:t>
    </dgm:pt>
    <dgm:pt modelId="{C775A0F6-4458-41C3-8F25-163E242CB71A}" type="parTrans" cxnId="{967FF621-29B4-4F34-92EA-9878388B8A28}">
      <dgm:prSet/>
      <dgm:spPr/>
      <dgm:t>
        <a:bodyPr/>
        <a:lstStyle/>
        <a:p>
          <a:endParaRPr lang="en-US"/>
        </a:p>
      </dgm:t>
    </dgm:pt>
    <dgm:pt modelId="{625E3260-CC18-4C05-A923-21097E6A9651}" type="sibTrans" cxnId="{967FF621-29B4-4F34-92EA-9878388B8A28}">
      <dgm:prSet/>
      <dgm:spPr/>
      <dgm:t>
        <a:bodyPr/>
        <a:lstStyle/>
        <a:p>
          <a:endParaRPr lang="en-US"/>
        </a:p>
      </dgm:t>
    </dgm:pt>
    <dgm:pt modelId="{481DEEB5-AB09-40C4-880C-1DCFA20A325D}">
      <dgm:prSet phldrT="[Text]"/>
      <dgm:spPr/>
      <dgm:t>
        <a:bodyPr/>
        <a:lstStyle/>
        <a:p>
          <a:r>
            <a:rPr lang="en-US" dirty="0"/>
            <a:t>Free for all students</a:t>
          </a:r>
        </a:p>
      </dgm:t>
    </dgm:pt>
    <dgm:pt modelId="{EA7394F0-6D3C-49F9-9298-86A0AD4B1424}" type="parTrans" cxnId="{EE099987-0CC9-4077-94B7-5FA2BA20FD71}">
      <dgm:prSet/>
      <dgm:spPr/>
      <dgm:t>
        <a:bodyPr/>
        <a:lstStyle/>
        <a:p>
          <a:endParaRPr lang="en-US"/>
        </a:p>
      </dgm:t>
    </dgm:pt>
    <dgm:pt modelId="{37EB3F69-508A-4F18-B115-469434480D59}" type="sibTrans" cxnId="{EE099987-0CC9-4077-94B7-5FA2BA20FD71}">
      <dgm:prSet/>
      <dgm:spPr/>
      <dgm:t>
        <a:bodyPr/>
        <a:lstStyle/>
        <a:p>
          <a:endParaRPr lang="en-US"/>
        </a:p>
      </dgm:t>
    </dgm:pt>
    <dgm:pt modelId="{38A391D9-BBA9-4BF6-8E76-815BF2E6F82F}">
      <dgm:prSet phldrT="[Text]"/>
      <dgm:spPr/>
      <dgm:t>
        <a:bodyPr/>
        <a:lstStyle/>
        <a:p>
          <a:r>
            <a:rPr lang="en-US" dirty="0"/>
            <a:t>Visit the CTRC</a:t>
          </a:r>
        </a:p>
      </dgm:t>
    </dgm:pt>
    <dgm:pt modelId="{427569A8-012B-4B3B-8697-77DD6EB7B5C2}" type="parTrans" cxnId="{CE78A901-23F1-442B-B654-02D2AA19A67C}">
      <dgm:prSet/>
      <dgm:spPr/>
      <dgm:t>
        <a:bodyPr/>
        <a:lstStyle/>
        <a:p>
          <a:endParaRPr lang="en-US"/>
        </a:p>
      </dgm:t>
    </dgm:pt>
    <dgm:pt modelId="{4FB402EA-537E-432F-918E-1264FC0DAFEE}" type="sibTrans" cxnId="{CE78A901-23F1-442B-B654-02D2AA19A67C}">
      <dgm:prSet/>
      <dgm:spPr/>
      <dgm:t>
        <a:bodyPr/>
        <a:lstStyle/>
        <a:p>
          <a:endParaRPr lang="en-US"/>
        </a:p>
      </dgm:t>
    </dgm:pt>
    <dgm:pt modelId="{F603D892-6A56-47EC-9A3D-02AF187123F5}" type="pres">
      <dgm:prSet presAssocID="{2427BB66-0A3D-4349-825E-55C0AB765C13}" presName="linearFlow" presStyleCnt="0">
        <dgm:presLayoutVars>
          <dgm:dir/>
          <dgm:animLvl val="lvl"/>
          <dgm:resizeHandles/>
        </dgm:presLayoutVars>
      </dgm:prSet>
      <dgm:spPr/>
    </dgm:pt>
    <dgm:pt modelId="{99A7AA4F-D45B-4B35-8661-1A5353C0A560}" type="pres">
      <dgm:prSet presAssocID="{AD5264A4-150C-40E4-B2A1-471B2BEF94F3}" presName="compositeNode" presStyleCnt="0">
        <dgm:presLayoutVars>
          <dgm:bulletEnabled val="1"/>
        </dgm:presLayoutVars>
      </dgm:prSet>
      <dgm:spPr/>
    </dgm:pt>
    <dgm:pt modelId="{FE9D3BBE-D1F9-4385-B4F6-1BAE5F44DDF2}" type="pres">
      <dgm:prSet presAssocID="{AD5264A4-150C-40E4-B2A1-471B2BEF94F3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zzle pieces"/>
        </a:ext>
      </dgm:extLst>
    </dgm:pt>
    <dgm:pt modelId="{24EB7E3F-026C-4A61-BF56-DA386E741618}" type="pres">
      <dgm:prSet presAssocID="{AD5264A4-150C-40E4-B2A1-471B2BEF94F3}" presName="childNode" presStyleLbl="node1" presStyleIdx="0" presStyleCnt="3">
        <dgm:presLayoutVars>
          <dgm:bulletEnabled val="1"/>
        </dgm:presLayoutVars>
      </dgm:prSet>
      <dgm:spPr/>
    </dgm:pt>
    <dgm:pt modelId="{954F0688-9CD6-4022-9548-E3DB9E43DBA5}" type="pres">
      <dgm:prSet presAssocID="{AD5264A4-150C-40E4-B2A1-471B2BEF94F3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F986710A-5D3B-426A-82D3-2018E300CDFF}" type="pres">
      <dgm:prSet presAssocID="{63A1309F-6AC5-4FCE-B93D-733C8B8A834F}" presName="sibTrans" presStyleCnt="0"/>
      <dgm:spPr/>
    </dgm:pt>
    <dgm:pt modelId="{A36DED5A-53BD-49A6-9644-10080A3C3BA1}" type="pres">
      <dgm:prSet presAssocID="{FCF00613-41D1-4571-AE75-0D48E425B7BC}" presName="compositeNode" presStyleCnt="0">
        <dgm:presLayoutVars>
          <dgm:bulletEnabled val="1"/>
        </dgm:presLayoutVars>
      </dgm:prSet>
      <dgm:spPr/>
    </dgm:pt>
    <dgm:pt modelId="{F7B4F511-FB1B-4A35-AE81-F867E64D71A2}" type="pres">
      <dgm:prSet presAssocID="{FCF00613-41D1-4571-AE75-0D48E425B7BC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97A0B503-EC0A-43BD-8882-DF767FB5ECB7}" type="pres">
      <dgm:prSet presAssocID="{FCF00613-41D1-4571-AE75-0D48E425B7BC}" presName="childNode" presStyleLbl="node1" presStyleIdx="1" presStyleCnt="3">
        <dgm:presLayoutVars>
          <dgm:bulletEnabled val="1"/>
        </dgm:presLayoutVars>
      </dgm:prSet>
      <dgm:spPr/>
    </dgm:pt>
    <dgm:pt modelId="{D0BD6DCF-D9A7-4B3D-8B40-D0D578C2580F}" type="pres">
      <dgm:prSet presAssocID="{FCF00613-41D1-4571-AE75-0D48E425B7BC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4E1CDAB9-83C1-40E7-8329-CCE9D97B6FF2}" type="pres">
      <dgm:prSet presAssocID="{21AF6F2B-5C46-4384-A11C-181A9FEDAC51}" presName="sibTrans" presStyleCnt="0"/>
      <dgm:spPr/>
    </dgm:pt>
    <dgm:pt modelId="{6D5B4D4F-88D0-4E88-AE1F-57934390E559}" type="pres">
      <dgm:prSet presAssocID="{9AD2AE70-E0D3-4565-A1C6-130BE88E2B56}" presName="compositeNode" presStyleCnt="0">
        <dgm:presLayoutVars>
          <dgm:bulletEnabled val="1"/>
        </dgm:presLayoutVars>
      </dgm:prSet>
      <dgm:spPr/>
    </dgm:pt>
    <dgm:pt modelId="{C18CB977-6047-4A84-A7EB-E57866DA51C6}" type="pres">
      <dgm:prSet presAssocID="{9AD2AE70-E0D3-4565-A1C6-130BE88E2B56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FB16698-A9B9-4979-AD7A-E79ABE408A2F}" type="pres">
      <dgm:prSet presAssocID="{9AD2AE70-E0D3-4565-A1C6-130BE88E2B56}" presName="childNode" presStyleLbl="node1" presStyleIdx="2" presStyleCnt="3">
        <dgm:presLayoutVars>
          <dgm:bulletEnabled val="1"/>
        </dgm:presLayoutVars>
      </dgm:prSet>
      <dgm:spPr/>
    </dgm:pt>
    <dgm:pt modelId="{E07ABDAB-D17D-41AC-95C2-61C51D148545}" type="pres">
      <dgm:prSet presAssocID="{9AD2AE70-E0D3-4565-A1C6-130BE88E2B56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CE78A901-23F1-442B-B654-02D2AA19A67C}" srcId="{FCF00613-41D1-4571-AE75-0D48E425B7BC}" destId="{38A391D9-BBA9-4BF6-8E76-815BF2E6F82F}" srcOrd="5" destOrd="0" parTransId="{427569A8-012B-4B3B-8697-77DD6EB7B5C2}" sibTransId="{4FB402EA-537E-432F-918E-1264FC0DAFEE}"/>
    <dgm:cxn modelId="{74251F21-7800-492C-82EF-D0CCAF1A5966}" type="presOf" srcId="{F0AA0A62-5E44-4010-A636-05E28F2618C5}" destId="{97A0B503-EC0A-43BD-8882-DF767FB5ECB7}" srcOrd="0" destOrd="1" presId="urn:microsoft.com/office/officeart/2005/8/layout/hList2"/>
    <dgm:cxn modelId="{967FF621-29B4-4F34-92EA-9878388B8A28}" srcId="{FCF00613-41D1-4571-AE75-0D48E425B7BC}" destId="{EAF3074D-2955-4B3C-8136-BFD1C6993565}" srcOrd="3" destOrd="0" parTransId="{C775A0F6-4458-41C3-8F25-163E242CB71A}" sibTransId="{625E3260-CC18-4C05-A923-21097E6A9651}"/>
    <dgm:cxn modelId="{45645B23-59CB-4DC1-9AC3-ABF5386D5FC4}" type="presOf" srcId="{9AD2AE70-E0D3-4565-A1C6-130BE88E2B56}" destId="{E07ABDAB-D17D-41AC-95C2-61C51D148545}" srcOrd="0" destOrd="0" presId="urn:microsoft.com/office/officeart/2005/8/layout/hList2"/>
    <dgm:cxn modelId="{961CF437-D649-4CF0-86AA-176ADC71233B}" srcId="{FCF00613-41D1-4571-AE75-0D48E425B7BC}" destId="{F0AA0A62-5E44-4010-A636-05E28F2618C5}" srcOrd="1" destOrd="0" parTransId="{A712F6ED-6A0D-4BE3-8986-6BD0569ADB7A}" sibTransId="{316DBFD8-07BE-443B-8962-57CEC2BF0846}"/>
    <dgm:cxn modelId="{AA63BF38-62CE-4B08-BB07-D55EF4679419}" srcId="{9AD2AE70-E0D3-4565-A1C6-130BE88E2B56}" destId="{355AA938-235B-4CCB-8B0D-468E963AEAA7}" srcOrd="0" destOrd="0" parTransId="{1B42101C-3F16-4776-901F-DD8D545F423C}" sibTransId="{A80C4A5C-761C-4265-94C5-011DE5E9D300}"/>
    <dgm:cxn modelId="{6C586E4D-4E3F-4559-A14F-50F57F7F71B9}" srcId="{2427BB66-0A3D-4349-825E-55C0AB765C13}" destId="{AD5264A4-150C-40E4-B2A1-471B2BEF94F3}" srcOrd="0" destOrd="0" parTransId="{8B2F04FD-CBCF-4C8D-B700-71D89152EF6C}" sibTransId="{63A1309F-6AC5-4FCE-B93D-733C8B8A834F}"/>
    <dgm:cxn modelId="{F9A5F159-2688-42CE-A69D-79183D8C0BC2}" type="presOf" srcId="{A55E6AB1-9B45-4919-97DA-69352AD982C0}" destId="{24EB7E3F-026C-4A61-BF56-DA386E741618}" srcOrd="0" destOrd="0" presId="urn:microsoft.com/office/officeart/2005/8/layout/hList2"/>
    <dgm:cxn modelId="{25F3B15A-876C-4E92-A656-2116356D51C1}" type="presOf" srcId="{B175BD1E-0910-4795-977F-19C83FE8AEC5}" destId="{FFB16698-A9B9-4979-AD7A-E79ABE408A2F}" srcOrd="0" destOrd="1" presId="urn:microsoft.com/office/officeart/2005/8/layout/hList2"/>
    <dgm:cxn modelId="{A83B1467-AB33-49B8-A11F-1804C1901510}" type="presOf" srcId="{38A391D9-BBA9-4BF6-8E76-815BF2E6F82F}" destId="{97A0B503-EC0A-43BD-8882-DF767FB5ECB7}" srcOrd="0" destOrd="5" presId="urn:microsoft.com/office/officeart/2005/8/layout/hList2"/>
    <dgm:cxn modelId="{0AA31569-494C-4A7A-B85E-F959BBEE5F49}" type="presOf" srcId="{EAF3074D-2955-4B3C-8136-BFD1C6993565}" destId="{97A0B503-EC0A-43BD-8882-DF767FB5ECB7}" srcOrd="0" destOrd="3" presId="urn:microsoft.com/office/officeart/2005/8/layout/hList2"/>
    <dgm:cxn modelId="{B641C96B-E72A-46B9-8490-2ACD0CF1B15D}" type="presOf" srcId="{AD5264A4-150C-40E4-B2A1-471B2BEF94F3}" destId="{954F0688-9CD6-4022-9548-E3DB9E43DBA5}" srcOrd="0" destOrd="0" presId="urn:microsoft.com/office/officeart/2005/8/layout/hList2"/>
    <dgm:cxn modelId="{EF196077-4356-4FDE-8C8B-D020A00A07B2}" srcId="{9AD2AE70-E0D3-4565-A1C6-130BE88E2B56}" destId="{B175BD1E-0910-4795-977F-19C83FE8AEC5}" srcOrd="1" destOrd="0" parTransId="{447387DC-428F-4010-9DCE-68FE2526EE21}" sibTransId="{69CE10D6-FB03-4499-823E-B8F19EE77E95}"/>
    <dgm:cxn modelId="{B94BEC7E-7FFE-4FD2-B01A-A6161337D5BB}" type="presOf" srcId="{27CCA4DA-BE68-47A2-9E5C-8FA21084FCFE}" destId="{24EB7E3F-026C-4A61-BF56-DA386E741618}" srcOrd="0" destOrd="1" presId="urn:microsoft.com/office/officeart/2005/8/layout/hList2"/>
    <dgm:cxn modelId="{6A893E85-9E62-4712-8F2D-CDE77E735A06}" type="presOf" srcId="{B68FDC67-C2E4-4D8D-9B8D-6BCE09684280}" destId="{97A0B503-EC0A-43BD-8882-DF767FB5ECB7}" srcOrd="0" destOrd="0" presId="urn:microsoft.com/office/officeart/2005/8/layout/hList2"/>
    <dgm:cxn modelId="{EE099987-0CC9-4077-94B7-5FA2BA20FD71}" srcId="{FCF00613-41D1-4571-AE75-0D48E425B7BC}" destId="{481DEEB5-AB09-40C4-880C-1DCFA20A325D}" srcOrd="4" destOrd="0" parTransId="{EA7394F0-6D3C-49F9-9298-86A0AD4B1424}" sibTransId="{37EB3F69-508A-4F18-B115-469434480D59}"/>
    <dgm:cxn modelId="{5644C28F-67C9-4DF1-BA22-AF5C8CFBE6C4}" srcId="{AD5264A4-150C-40E4-B2A1-471B2BEF94F3}" destId="{27CCA4DA-BE68-47A2-9E5C-8FA21084FCFE}" srcOrd="1" destOrd="0" parTransId="{9EE12C1E-2E4A-479F-AE54-A44C366AB86F}" sibTransId="{4C7C6824-82F5-4D3D-8A1C-F696EA0826F5}"/>
    <dgm:cxn modelId="{5EBC52A1-75BF-414C-86B6-F208955F0839}" type="presOf" srcId="{481DEEB5-AB09-40C4-880C-1DCFA20A325D}" destId="{97A0B503-EC0A-43BD-8882-DF767FB5ECB7}" srcOrd="0" destOrd="4" presId="urn:microsoft.com/office/officeart/2005/8/layout/hList2"/>
    <dgm:cxn modelId="{49A6C5A2-89EE-4BD4-A699-27181358D452}" type="presOf" srcId="{EBE22139-52A7-41E7-8D09-AACD94FDCC4A}" destId="{97A0B503-EC0A-43BD-8882-DF767FB5ECB7}" srcOrd="0" destOrd="2" presId="urn:microsoft.com/office/officeart/2005/8/layout/hList2"/>
    <dgm:cxn modelId="{BBCE68B2-C394-4C70-9CFC-E37D0202A1D0}" srcId="{FCF00613-41D1-4571-AE75-0D48E425B7BC}" destId="{B68FDC67-C2E4-4D8D-9B8D-6BCE09684280}" srcOrd="0" destOrd="0" parTransId="{2D660DF2-8D94-4BA8-B4F9-5BDE1CC8D778}" sibTransId="{79218453-229B-4CA4-AE9D-26E6C7BFFA7A}"/>
    <dgm:cxn modelId="{131B07BD-0171-4D31-AC5A-294FC0FEB795}" srcId="{2427BB66-0A3D-4349-825E-55C0AB765C13}" destId="{FCF00613-41D1-4571-AE75-0D48E425B7BC}" srcOrd="1" destOrd="0" parTransId="{5966562C-6C5A-49F7-8FF9-4760E20ECA92}" sibTransId="{21AF6F2B-5C46-4384-A11C-181A9FEDAC51}"/>
    <dgm:cxn modelId="{87F446CB-7F02-4102-9949-2C6ECD297526}" srcId="{AD5264A4-150C-40E4-B2A1-471B2BEF94F3}" destId="{A55E6AB1-9B45-4919-97DA-69352AD982C0}" srcOrd="0" destOrd="0" parTransId="{A51885A4-DF0C-4411-8B40-9DD9E15B0BED}" sibTransId="{25B20715-8FCB-4BAB-994A-AF6F8B8DBE7A}"/>
    <dgm:cxn modelId="{3C4C9EF3-4942-4607-9C83-CC16AFD8D6F4}" type="presOf" srcId="{FCF00613-41D1-4571-AE75-0D48E425B7BC}" destId="{D0BD6DCF-D9A7-4B3D-8B40-D0D578C2580F}" srcOrd="0" destOrd="0" presId="urn:microsoft.com/office/officeart/2005/8/layout/hList2"/>
    <dgm:cxn modelId="{2D81CAF6-3FBA-4B81-835C-3911F20FC427}" type="presOf" srcId="{2427BB66-0A3D-4349-825E-55C0AB765C13}" destId="{F603D892-6A56-47EC-9A3D-02AF187123F5}" srcOrd="0" destOrd="0" presId="urn:microsoft.com/office/officeart/2005/8/layout/hList2"/>
    <dgm:cxn modelId="{96A479F7-C5DB-4E16-A154-2FE1B253374E}" type="presOf" srcId="{355AA938-235B-4CCB-8B0D-468E963AEAA7}" destId="{FFB16698-A9B9-4979-AD7A-E79ABE408A2F}" srcOrd="0" destOrd="0" presId="urn:microsoft.com/office/officeart/2005/8/layout/hList2"/>
    <dgm:cxn modelId="{A9ED38F9-82CE-4499-885A-4097455875B5}" srcId="{2427BB66-0A3D-4349-825E-55C0AB765C13}" destId="{9AD2AE70-E0D3-4565-A1C6-130BE88E2B56}" srcOrd="2" destOrd="0" parTransId="{653A82F2-4E91-43C4-A8E2-6E552EA7CD4E}" sibTransId="{11044F2E-6A9F-47DF-8D15-0DA92386B90D}"/>
    <dgm:cxn modelId="{A9AD47F9-151E-47BA-B41A-ACDE8F88D4C4}" srcId="{FCF00613-41D1-4571-AE75-0D48E425B7BC}" destId="{EBE22139-52A7-41E7-8D09-AACD94FDCC4A}" srcOrd="2" destOrd="0" parTransId="{3F9FF220-2215-4864-B57D-576FFD0E7014}" sibTransId="{FAFFD927-6CF6-4399-A172-D0DA3FD9FCF1}"/>
    <dgm:cxn modelId="{6E08DFC3-9C43-4C03-838B-20B2E89F79B0}" type="presParOf" srcId="{F603D892-6A56-47EC-9A3D-02AF187123F5}" destId="{99A7AA4F-D45B-4B35-8661-1A5353C0A560}" srcOrd="0" destOrd="0" presId="urn:microsoft.com/office/officeart/2005/8/layout/hList2"/>
    <dgm:cxn modelId="{D93C4C44-64C2-46F5-AEDC-E41D813EE598}" type="presParOf" srcId="{99A7AA4F-D45B-4B35-8661-1A5353C0A560}" destId="{FE9D3BBE-D1F9-4385-B4F6-1BAE5F44DDF2}" srcOrd="0" destOrd="0" presId="urn:microsoft.com/office/officeart/2005/8/layout/hList2"/>
    <dgm:cxn modelId="{F6E3BBA3-5CB6-463A-9972-95EC15364663}" type="presParOf" srcId="{99A7AA4F-D45B-4B35-8661-1A5353C0A560}" destId="{24EB7E3F-026C-4A61-BF56-DA386E741618}" srcOrd="1" destOrd="0" presId="urn:microsoft.com/office/officeart/2005/8/layout/hList2"/>
    <dgm:cxn modelId="{39618916-F418-46AF-8BC7-9E9B689A949F}" type="presParOf" srcId="{99A7AA4F-D45B-4B35-8661-1A5353C0A560}" destId="{954F0688-9CD6-4022-9548-E3DB9E43DBA5}" srcOrd="2" destOrd="0" presId="urn:microsoft.com/office/officeart/2005/8/layout/hList2"/>
    <dgm:cxn modelId="{E695DE2C-643C-4F52-B03E-E62A76ED91B6}" type="presParOf" srcId="{F603D892-6A56-47EC-9A3D-02AF187123F5}" destId="{F986710A-5D3B-426A-82D3-2018E300CDFF}" srcOrd="1" destOrd="0" presId="urn:microsoft.com/office/officeart/2005/8/layout/hList2"/>
    <dgm:cxn modelId="{737CADB0-5210-41A9-A4B6-F19322B57A68}" type="presParOf" srcId="{F603D892-6A56-47EC-9A3D-02AF187123F5}" destId="{A36DED5A-53BD-49A6-9644-10080A3C3BA1}" srcOrd="2" destOrd="0" presId="urn:microsoft.com/office/officeart/2005/8/layout/hList2"/>
    <dgm:cxn modelId="{CC59777E-BE1F-447C-B1EE-615B6B73D7C0}" type="presParOf" srcId="{A36DED5A-53BD-49A6-9644-10080A3C3BA1}" destId="{F7B4F511-FB1B-4A35-AE81-F867E64D71A2}" srcOrd="0" destOrd="0" presId="urn:microsoft.com/office/officeart/2005/8/layout/hList2"/>
    <dgm:cxn modelId="{D1ADFDDB-BAB9-42E2-822B-2D76C4C96AA0}" type="presParOf" srcId="{A36DED5A-53BD-49A6-9644-10080A3C3BA1}" destId="{97A0B503-EC0A-43BD-8882-DF767FB5ECB7}" srcOrd="1" destOrd="0" presId="urn:microsoft.com/office/officeart/2005/8/layout/hList2"/>
    <dgm:cxn modelId="{CC4C9356-0302-4D43-9773-F17B38DA8236}" type="presParOf" srcId="{A36DED5A-53BD-49A6-9644-10080A3C3BA1}" destId="{D0BD6DCF-D9A7-4B3D-8B40-D0D578C2580F}" srcOrd="2" destOrd="0" presId="urn:microsoft.com/office/officeart/2005/8/layout/hList2"/>
    <dgm:cxn modelId="{0FDB6AB6-D5F2-4AAE-8927-652A1C8CF0DC}" type="presParOf" srcId="{F603D892-6A56-47EC-9A3D-02AF187123F5}" destId="{4E1CDAB9-83C1-40E7-8329-CCE9D97B6FF2}" srcOrd="3" destOrd="0" presId="urn:microsoft.com/office/officeart/2005/8/layout/hList2"/>
    <dgm:cxn modelId="{DBA44970-FEE2-41F4-9887-F2E0F02C75F4}" type="presParOf" srcId="{F603D892-6A56-47EC-9A3D-02AF187123F5}" destId="{6D5B4D4F-88D0-4E88-AE1F-57934390E559}" srcOrd="4" destOrd="0" presId="urn:microsoft.com/office/officeart/2005/8/layout/hList2"/>
    <dgm:cxn modelId="{7B66C5DF-57E4-4C82-A005-161931DA98F9}" type="presParOf" srcId="{6D5B4D4F-88D0-4E88-AE1F-57934390E559}" destId="{C18CB977-6047-4A84-A7EB-E57866DA51C6}" srcOrd="0" destOrd="0" presId="urn:microsoft.com/office/officeart/2005/8/layout/hList2"/>
    <dgm:cxn modelId="{8860913B-1FDB-42DB-AF6B-CAFAD571DCB8}" type="presParOf" srcId="{6D5B4D4F-88D0-4E88-AE1F-57934390E559}" destId="{FFB16698-A9B9-4979-AD7A-E79ABE408A2F}" srcOrd="1" destOrd="0" presId="urn:microsoft.com/office/officeart/2005/8/layout/hList2"/>
    <dgm:cxn modelId="{4D2AC2B5-C493-419E-85E9-10759564047C}" type="presParOf" srcId="{6D5B4D4F-88D0-4E88-AE1F-57934390E559}" destId="{E07ABDAB-D17D-41AC-95C2-61C51D14854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5B0916-349E-421A-AE19-F7499A49A5DB}" type="doc">
      <dgm:prSet loTypeId="urn:microsoft.com/office/officeart/2005/8/layout/h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B36774-122E-4E49-92CD-BF6106250DAC}">
      <dgm:prSet/>
      <dgm:spPr/>
      <dgm:t>
        <a:bodyPr/>
        <a:lstStyle/>
        <a:p>
          <a:r>
            <a:rPr lang="en-US" dirty="0"/>
            <a:t>Selecting a degree or certificate program </a:t>
          </a:r>
        </a:p>
      </dgm:t>
    </dgm:pt>
    <dgm:pt modelId="{C0FBB08E-BDC8-4983-A9EF-2844D08D6A89}" type="parTrans" cxnId="{F35719C7-5D35-489F-BD4A-811A9438B831}">
      <dgm:prSet/>
      <dgm:spPr/>
      <dgm:t>
        <a:bodyPr/>
        <a:lstStyle/>
        <a:p>
          <a:endParaRPr lang="en-US"/>
        </a:p>
      </dgm:t>
    </dgm:pt>
    <dgm:pt modelId="{F70D6B93-9607-462D-A320-7DA49A7AE2C7}" type="sibTrans" cxnId="{F35719C7-5D35-489F-BD4A-811A9438B831}">
      <dgm:prSet/>
      <dgm:spPr/>
      <dgm:t>
        <a:bodyPr/>
        <a:lstStyle/>
        <a:p>
          <a:endParaRPr lang="en-US"/>
        </a:p>
      </dgm:t>
    </dgm:pt>
    <dgm:pt modelId="{EF71EFAE-0A3C-4B78-A088-A74E07C9DB3E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http://oregoncoastcc.org/degrees/</a:t>
          </a:r>
          <a:endParaRPr lang="en-US" dirty="0"/>
        </a:p>
      </dgm:t>
    </dgm:pt>
    <dgm:pt modelId="{CBEC8A16-B27C-46E7-9A7D-4132A7E57224}" type="parTrans" cxnId="{A5744D74-6483-48A2-A283-DA5712511C9C}">
      <dgm:prSet/>
      <dgm:spPr/>
      <dgm:t>
        <a:bodyPr/>
        <a:lstStyle/>
        <a:p>
          <a:endParaRPr lang="en-US"/>
        </a:p>
      </dgm:t>
    </dgm:pt>
    <dgm:pt modelId="{CA185CC1-2A91-40AE-9DBD-7E87D491D5C2}" type="sibTrans" cxnId="{A5744D74-6483-48A2-A283-DA5712511C9C}">
      <dgm:prSet/>
      <dgm:spPr/>
      <dgm:t>
        <a:bodyPr/>
        <a:lstStyle/>
        <a:p>
          <a:endParaRPr lang="en-US"/>
        </a:p>
      </dgm:t>
    </dgm:pt>
    <dgm:pt modelId="{704D1AA1-BE66-4133-90F3-6EFBBB296BF6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http://oregoncoastcc.org/certificates/</a:t>
          </a:r>
          <a:endParaRPr lang="en-US" dirty="0"/>
        </a:p>
      </dgm:t>
    </dgm:pt>
    <dgm:pt modelId="{B7BBAEF6-62EF-493A-A109-516182850B84}" type="parTrans" cxnId="{56B6D9AB-74A3-4331-9B73-579F7F6D2768}">
      <dgm:prSet/>
      <dgm:spPr/>
      <dgm:t>
        <a:bodyPr/>
        <a:lstStyle/>
        <a:p>
          <a:endParaRPr lang="en-US"/>
        </a:p>
      </dgm:t>
    </dgm:pt>
    <dgm:pt modelId="{59737F78-2E40-4279-8254-D25555E3C477}" type="sibTrans" cxnId="{56B6D9AB-74A3-4331-9B73-579F7F6D2768}">
      <dgm:prSet/>
      <dgm:spPr/>
      <dgm:t>
        <a:bodyPr/>
        <a:lstStyle/>
        <a:p>
          <a:endParaRPr lang="en-US"/>
        </a:p>
      </dgm:t>
    </dgm:pt>
    <dgm:pt modelId="{B7C2A855-3C32-442A-972E-BE58BB537A2E}">
      <dgm:prSet/>
      <dgm:spPr/>
      <dgm:t>
        <a:bodyPr/>
        <a:lstStyle/>
        <a:p>
          <a:r>
            <a:rPr lang="en-US" dirty="0"/>
            <a:t>Course selection</a:t>
          </a:r>
        </a:p>
      </dgm:t>
    </dgm:pt>
    <dgm:pt modelId="{204C1B9E-B08E-48DB-8FE2-2D52C375FFD5}" type="parTrans" cxnId="{6E298419-611D-4FE1-944E-05953CEC0385}">
      <dgm:prSet/>
      <dgm:spPr/>
      <dgm:t>
        <a:bodyPr/>
        <a:lstStyle/>
        <a:p>
          <a:endParaRPr lang="en-US"/>
        </a:p>
      </dgm:t>
    </dgm:pt>
    <dgm:pt modelId="{4648BB9B-9AC8-4F10-9ADC-FA8A5B130E08}" type="sibTrans" cxnId="{6E298419-611D-4FE1-944E-05953CEC0385}">
      <dgm:prSet/>
      <dgm:spPr/>
      <dgm:t>
        <a:bodyPr/>
        <a:lstStyle/>
        <a:p>
          <a:endParaRPr lang="en-US"/>
        </a:p>
      </dgm:t>
    </dgm:pt>
    <dgm:pt modelId="{F0FCC28B-8F18-465A-825C-4FF6417A1444}">
      <dgm:prSet/>
      <dgm:spPr/>
      <dgm:t>
        <a:bodyPr/>
        <a:lstStyle/>
        <a:p>
          <a:r>
            <a:rPr lang="en-US" dirty="0"/>
            <a:t>Watch for Prerequisites</a:t>
          </a:r>
        </a:p>
      </dgm:t>
    </dgm:pt>
    <dgm:pt modelId="{E7C5067F-0B21-475A-9228-51EE289D1518}" type="parTrans" cxnId="{6B7F584A-C2BE-4FE2-8BFF-808808881B30}">
      <dgm:prSet/>
      <dgm:spPr/>
      <dgm:t>
        <a:bodyPr/>
        <a:lstStyle/>
        <a:p>
          <a:endParaRPr lang="en-US"/>
        </a:p>
      </dgm:t>
    </dgm:pt>
    <dgm:pt modelId="{1685CFBE-D80A-4732-9A1E-7C47198AD2A7}" type="sibTrans" cxnId="{6B7F584A-C2BE-4FE2-8BFF-808808881B30}">
      <dgm:prSet/>
      <dgm:spPr/>
      <dgm:t>
        <a:bodyPr/>
        <a:lstStyle/>
        <a:p>
          <a:endParaRPr lang="en-US"/>
        </a:p>
      </dgm:t>
    </dgm:pt>
    <dgm:pt modelId="{855A3E58-0340-4D1E-A106-B5C38999A0F6}">
      <dgm:prSet/>
      <dgm:spPr/>
      <dgm:t>
        <a:bodyPr/>
        <a:lstStyle/>
        <a:p>
          <a:r>
            <a:rPr lang="en-US" dirty="0"/>
            <a:t>Plan to start sequence classes in the fall (Examples: Biology, Spanish)</a:t>
          </a:r>
        </a:p>
      </dgm:t>
    </dgm:pt>
    <dgm:pt modelId="{EF25F144-2223-4F39-AC2C-157973088316}" type="parTrans" cxnId="{446D81FF-ADFF-4A82-AE83-9CF7C49F8BAB}">
      <dgm:prSet/>
      <dgm:spPr/>
      <dgm:t>
        <a:bodyPr/>
        <a:lstStyle/>
        <a:p>
          <a:endParaRPr lang="en-US"/>
        </a:p>
      </dgm:t>
    </dgm:pt>
    <dgm:pt modelId="{2857BDB3-11FF-4E14-B787-2D0C69A3D350}" type="sibTrans" cxnId="{446D81FF-ADFF-4A82-AE83-9CF7C49F8BAB}">
      <dgm:prSet/>
      <dgm:spPr/>
      <dgm:t>
        <a:bodyPr/>
        <a:lstStyle/>
        <a:p>
          <a:endParaRPr lang="en-US"/>
        </a:p>
      </dgm:t>
    </dgm:pt>
    <dgm:pt modelId="{CABC52E9-00D0-4696-BAC3-635D3663BDC5}">
      <dgm:prSet/>
      <dgm:spPr/>
      <dgm:t>
        <a:bodyPr/>
        <a:lstStyle/>
        <a:p>
          <a:r>
            <a:rPr lang="en-US" dirty="0"/>
            <a:t>Math pathway appropriate for goals</a:t>
          </a:r>
        </a:p>
      </dgm:t>
    </dgm:pt>
    <dgm:pt modelId="{E45195F2-4C9D-4410-AE3A-BF66E45E6018}" type="parTrans" cxnId="{BD9B9FF3-A012-4669-BB1D-7D534EAF1E5F}">
      <dgm:prSet/>
      <dgm:spPr/>
      <dgm:t>
        <a:bodyPr/>
        <a:lstStyle/>
        <a:p>
          <a:endParaRPr lang="en-US"/>
        </a:p>
      </dgm:t>
    </dgm:pt>
    <dgm:pt modelId="{D47B36E5-C814-43B5-8FFC-11C28656EA64}" type="sibTrans" cxnId="{BD9B9FF3-A012-4669-BB1D-7D534EAF1E5F}">
      <dgm:prSet/>
      <dgm:spPr/>
      <dgm:t>
        <a:bodyPr/>
        <a:lstStyle/>
        <a:p>
          <a:endParaRPr lang="en-US"/>
        </a:p>
      </dgm:t>
    </dgm:pt>
    <dgm:pt modelId="{09A7CD09-6D29-4939-8174-8E9634E5575B}">
      <dgm:prSet/>
      <dgm:spPr/>
      <dgm:t>
        <a:bodyPr/>
        <a:lstStyle/>
        <a:p>
          <a:r>
            <a:rPr lang="en-US" dirty="0"/>
            <a:t>Plan on CG 100 in your first or second term</a:t>
          </a:r>
        </a:p>
      </dgm:t>
    </dgm:pt>
    <dgm:pt modelId="{84C9893A-6A93-431B-8910-C83BD215B331}" type="parTrans" cxnId="{B304FE61-F025-4F6A-8CBF-0BC362B49272}">
      <dgm:prSet/>
      <dgm:spPr/>
      <dgm:t>
        <a:bodyPr/>
        <a:lstStyle/>
        <a:p>
          <a:endParaRPr lang="en-US"/>
        </a:p>
      </dgm:t>
    </dgm:pt>
    <dgm:pt modelId="{381C9F47-B73E-4E22-B8F9-44317D2D01DC}" type="sibTrans" cxnId="{B304FE61-F025-4F6A-8CBF-0BC362B49272}">
      <dgm:prSet/>
      <dgm:spPr/>
      <dgm:t>
        <a:bodyPr/>
        <a:lstStyle/>
        <a:p>
          <a:endParaRPr lang="en-US"/>
        </a:p>
      </dgm:t>
    </dgm:pt>
    <dgm:pt modelId="{A0ACD622-0024-4C48-AAC9-E52EED401A2E}">
      <dgm:prSet/>
      <dgm:spPr/>
      <dgm:t>
        <a:bodyPr/>
        <a:lstStyle/>
        <a:p>
          <a:r>
            <a:rPr lang="en-US" dirty="0"/>
            <a:t>Know if you need a foreign language</a:t>
          </a:r>
        </a:p>
      </dgm:t>
    </dgm:pt>
    <dgm:pt modelId="{0380E3E7-7841-40EE-BE0F-B95CFBFB65F7}" type="parTrans" cxnId="{D9453B7F-2325-4067-9E71-825386CB9EE0}">
      <dgm:prSet/>
      <dgm:spPr/>
      <dgm:t>
        <a:bodyPr/>
        <a:lstStyle/>
        <a:p>
          <a:endParaRPr lang="en-US"/>
        </a:p>
      </dgm:t>
    </dgm:pt>
    <dgm:pt modelId="{99898BFD-B895-4FC4-AD35-6124D66F5C12}" type="sibTrans" cxnId="{D9453B7F-2325-4067-9E71-825386CB9EE0}">
      <dgm:prSet/>
      <dgm:spPr/>
      <dgm:t>
        <a:bodyPr/>
        <a:lstStyle/>
        <a:p>
          <a:endParaRPr lang="en-US"/>
        </a:p>
      </dgm:t>
    </dgm:pt>
    <dgm:pt modelId="{026E4117-7D81-4C67-8965-19DBEDC016B1}" type="pres">
      <dgm:prSet presAssocID="{7C5B0916-349E-421A-AE19-F7499A49A5DB}" presName="Name0" presStyleCnt="0">
        <dgm:presLayoutVars>
          <dgm:dir/>
          <dgm:animLvl val="lvl"/>
          <dgm:resizeHandles val="exact"/>
        </dgm:presLayoutVars>
      </dgm:prSet>
      <dgm:spPr/>
    </dgm:pt>
    <dgm:pt modelId="{B25DF5FC-3B08-4251-9C20-0B7697F267F2}" type="pres">
      <dgm:prSet presAssocID="{33B36774-122E-4E49-92CD-BF6106250DAC}" presName="composite" presStyleCnt="0"/>
      <dgm:spPr/>
    </dgm:pt>
    <dgm:pt modelId="{97DBEE3A-6EB4-4352-849F-F519AA3345A3}" type="pres">
      <dgm:prSet presAssocID="{33B36774-122E-4E49-92CD-BF6106250DA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9F97C36-65A0-4F40-B20A-76A3FED15564}" type="pres">
      <dgm:prSet presAssocID="{33B36774-122E-4E49-92CD-BF6106250DAC}" presName="desTx" presStyleLbl="alignAccFollowNode1" presStyleIdx="0" presStyleCnt="2">
        <dgm:presLayoutVars>
          <dgm:bulletEnabled val="1"/>
        </dgm:presLayoutVars>
      </dgm:prSet>
      <dgm:spPr/>
    </dgm:pt>
    <dgm:pt modelId="{E4E0A026-854E-4E94-8217-9AA5E9CE89A9}" type="pres">
      <dgm:prSet presAssocID="{F70D6B93-9607-462D-A320-7DA49A7AE2C7}" presName="space" presStyleCnt="0"/>
      <dgm:spPr/>
    </dgm:pt>
    <dgm:pt modelId="{F27D4C14-3988-4EA2-8024-1B0491E6B8C9}" type="pres">
      <dgm:prSet presAssocID="{B7C2A855-3C32-442A-972E-BE58BB537A2E}" presName="composite" presStyleCnt="0"/>
      <dgm:spPr/>
    </dgm:pt>
    <dgm:pt modelId="{0A5ADA6C-38E1-49D5-9BE9-5DF2A0DF492E}" type="pres">
      <dgm:prSet presAssocID="{B7C2A855-3C32-442A-972E-BE58BB537A2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F7AC882-BCEB-46B6-86CD-7BA312F9AF83}" type="pres">
      <dgm:prSet presAssocID="{B7C2A855-3C32-442A-972E-BE58BB537A2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4A9A114-EC4D-4596-8C77-A0C5B48576CE}" type="presOf" srcId="{A0ACD622-0024-4C48-AAC9-E52EED401A2E}" destId="{EF7AC882-BCEB-46B6-86CD-7BA312F9AF83}" srcOrd="0" destOrd="4" presId="urn:microsoft.com/office/officeart/2005/8/layout/hList1"/>
    <dgm:cxn modelId="{6E298419-611D-4FE1-944E-05953CEC0385}" srcId="{7C5B0916-349E-421A-AE19-F7499A49A5DB}" destId="{B7C2A855-3C32-442A-972E-BE58BB537A2E}" srcOrd="1" destOrd="0" parTransId="{204C1B9E-B08E-48DB-8FE2-2D52C375FFD5}" sibTransId="{4648BB9B-9AC8-4F10-9ADC-FA8A5B130E08}"/>
    <dgm:cxn modelId="{6B7F584A-C2BE-4FE2-8BFF-808808881B30}" srcId="{B7C2A855-3C32-442A-972E-BE58BB537A2E}" destId="{F0FCC28B-8F18-465A-825C-4FF6417A1444}" srcOrd="0" destOrd="0" parTransId="{E7C5067F-0B21-475A-9228-51EE289D1518}" sibTransId="{1685CFBE-D80A-4732-9A1E-7C47198AD2A7}"/>
    <dgm:cxn modelId="{B304FE61-F025-4F6A-8CBF-0BC362B49272}" srcId="{B7C2A855-3C32-442A-972E-BE58BB537A2E}" destId="{09A7CD09-6D29-4939-8174-8E9634E5575B}" srcOrd="3" destOrd="0" parTransId="{84C9893A-6A93-431B-8910-C83BD215B331}" sibTransId="{381C9F47-B73E-4E22-B8F9-44317D2D01DC}"/>
    <dgm:cxn modelId="{5096A56C-7F72-4928-A3D4-9FB11002DA13}" type="presOf" srcId="{F0FCC28B-8F18-465A-825C-4FF6417A1444}" destId="{EF7AC882-BCEB-46B6-86CD-7BA312F9AF83}" srcOrd="0" destOrd="0" presId="urn:microsoft.com/office/officeart/2005/8/layout/hList1"/>
    <dgm:cxn modelId="{A5744D74-6483-48A2-A283-DA5712511C9C}" srcId="{33B36774-122E-4E49-92CD-BF6106250DAC}" destId="{EF71EFAE-0A3C-4B78-A088-A74E07C9DB3E}" srcOrd="0" destOrd="0" parTransId="{CBEC8A16-B27C-46E7-9A7D-4132A7E57224}" sibTransId="{CA185CC1-2A91-40AE-9DBD-7E87D491D5C2}"/>
    <dgm:cxn modelId="{1CAA9A75-8856-45CC-AFCA-D2F7F9267726}" type="presOf" srcId="{33B36774-122E-4E49-92CD-BF6106250DAC}" destId="{97DBEE3A-6EB4-4352-849F-F519AA3345A3}" srcOrd="0" destOrd="0" presId="urn:microsoft.com/office/officeart/2005/8/layout/hList1"/>
    <dgm:cxn modelId="{D9453B7F-2325-4067-9E71-825386CB9EE0}" srcId="{B7C2A855-3C32-442A-972E-BE58BB537A2E}" destId="{A0ACD622-0024-4C48-AAC9-E52EED401A2E}" srcOrd="4" destOrd="0" parTransId="{0380E3E7-7841-40EE-BE0F-B95CFBFB65F7}" sibTransId="{99898BFD-B895-4FC4-AD35-6124D66F5C12}"/>
    <dgm:cxn modelId="{55A60584-A21A-40AE-8708-23A0DC2D7ECC}" type="presOf" srcId="{855A3E58-0340-4D1E-A106-B5C38999A0F6}" destId="{EF7AC882-BCEB-46B6-86CD-7BA312F9AF83}" srcOrd="0" destOrd="1" presId="urn:microsoft.com/office/officeart/2005/8/layout/hList1"/>
    <dgm:cxn modelId="{31C01F8D-97B6-4C5D-8B5E-C2F80528ECBE}" type="presOf" srcId="{CABC52E9-00D0-4696-BAC3-635D3663BDC5}" destId="{EF7AC882-BCEB-46B6-86CD-7BA312F9AF83}" srcOrd="0" destOrd="2" presId="urn:microsoft.com/office/officeart/2005/8/layout/hList1"/>
    <dgm:cxn modelId="{5594D993-AFAE-40AC-AA9F-3A0AD9FD9B66}" type="presOf" srcId="{7C5B0916-349E-421A-AE19-F7499A49A5DB}" destId="{026E4117-7D81-4C67-8965-19DBEDC016B1}" srcOrd="0" destOrd="0" presId="urn:microsoft.com/office/officeart/2005/8/layout/hList1"/>
    <dgm:cxn modelId="{A2D60CA7-56A2-4B51-BA0D-4689A587AF2A}" type="presOf" srcId="{704D1AA1-BE66-4133-90F3-6EFBBB296BF6}" destId="{C9F97C36-65A0-4F40-B20A-76A3FED15564}" srcOrd="0" destOrd="1" presId="urn:microsoft.com/office/officeart/2005/8/layout/hList1"/>
    <dgm:cxn modelId="{56B6D9AB-74A3-4331-9B73-579F7F6D2768}" srcId="{33B36774-122E-4E49-92CD-BF6106250DAC}" destId="{704D1AA1-BE66-4133-90F3-6EFBBB296BF6}" srcOrd="1" destOrd="0" parTransId="{B7BBAEF6-62EF-493A-A109-516182850B84}" sibTransId="{59737F78-2E40-4279-8254-D25555E3C477}"/>
    <dgm:cxn modelId="{EE2F7CB0-73E9-4E5F-8542-68C8F0A372E9}" type="presOf" srcId="{EF71EFAE-0A3C-4B78-A088-A74E07C9DB3E}" destId="{C9F97C36-65A0-4F40-B20A-76A3FED15564}" srcOrd="0" destOrd="0" presId="urn:microsoft.com/office/officeart/2005/8/layout/hList1"/>
    <dgm:cxn modelId="{F35719C7-5D35-489F-BD4A-811A9438B831}" srcId="{7C5B0916-349E-421A-AE19-F7499A49A5DB}" destId="{33B36774-122E-4E49-92CD-BF6106250DAC}" srcOrd="0" destOrd="0" parTransId="{C0FBB08E-BDC8-4983-A9EF-2844D08D6A89}" sibTransId="{F70D6B93-9607-462D-A320-7DA49A7AE2C7}"/>
    <dgm:cxn modelId="{96CB42CA-005F-44B0-A90C-6687CC13CDEB}" type="presOf" srcId="{B7C2A855-3C32-442A-972E-BE58BB537A2E}" destId="{0A5ADA6C-38E1-49D5-9BE9-5DF2A0DF492E}" srcOrd="0" destOrd="0" presId="urn:microsoft.com/office/officeart/2005/8/layout/hList1"/>
    <dgm:cxn modelId="{9183B3CA-83C9-4E39-91A8-CA83034FCE46}" type="presOf" srcId="{09A7CD09-6D29-4939-8174-8E9634E5575B}" destId="{EF7AC882-BCEB-46B6-86CD-7BA312F9AF83}" srcOrd="0" destOrd="3" presId="urn:microsoft.com/office/officeart/2005/8/layout/hList1"/>
    <dgm:cxn modelId="{BD9B9FF3-A012-4669-BB1D-7D534EAF1E5F}" srcId="{B7C2A855-3C32-442A-972E-BE58BB537A2E}" destId="{CABC52E9-00D0-4696-BAC3-635D3663BDC5}" srcOrd="2" destOrd="0" parTransId="{E45195F2-4C9D-4410-AE3A-BF66E45E6018}" sibTransId="{D47B36E5-C814-43B5-8FFC-11C28656EA64}"/>
    <dgm:cxn modelId="{446D81FF-ADFF-4A82-AE83-9CF7C49F8BAB}" srcId="{B7C2A855-3C32-442A-972E-BE58BB537A2E}" destId="{855A3E58-0340-4D1E-A106-B5C38999A0F6}" srcOrd="1" destOrd="0" parTransId="{EF25F144-2223-4F39-AC2C-157973088316}" sibTransId="{2857BDB3-11FF-4E14-B787-2D0C69A3D350}"/>
    <dgm:cxn modelId="{1208D5D6-73DC-4C8F-AA7D-FD858242A2B5}" type="presParOf" srcId="{026E4117-7D81-4C67-8965-19DBEDC016B1}" destId="{B25DF5FC-3B08-4251-9C20-0B7697F267F2}" srcOrd="0" destOrd="0" presId="urn:microsoft.com/office/officeart/2005/8/layout/hList1"/>
    <dgm:cxn modelId="{0CC9069F-9A8B-44E8-BC6D-CCE590A6A7BC}" type="presParOf" srcId="{B25DF5FC-3B08-4251-9C20-0B7697F267F2}" destId="{97DBEE3A-6EB4-4352-849F-F519AA3345A3}" srcOrd="0" destOrd="0" presId="urn:microsoft.com/office/officeart/2005/8/layout/hList1"/>
    <dgm:cxn modelId="{E4C661E6-450E-42A1-8BD1-13D92603F699}" type="presParOf" srcId="{B25DF5FC-3B08-4251-9C20-0B7697F267F2}" destId="{C9F97C36-65A0-4F40-B20A-76A3FED15564}" srcOrd="1" destOrd="0" presId="urn:microsoft.com/office/officeart/2005/8/layout/hList1"/>
    <dgm:cxn modelId="{FD7AA2E4-737F-4681-A792-DB4304B8557F}" type="presParOf" srcId="{026E4117-7D81-4C67-8965-19DBEDC016B1}" destId="{E4E0A026-854E-4E94-8217-9AA5E9CE89A9}" srcOrd="1" destOrd="0" presId="urn:microsoft.com/office/officeart/2005/8/layout/hList1"/>
    <dgm:cxn modelId="{CF4B0076-66E4-4B76-B925-0C32719669CF}" type="presParOf" srcId="{026E4117-7D81-4C67-8965-19DBEDC016B1}" destId="{F27D4C14-3988-4EA2-8024-1B0491E6B8C9}" srcOrd="2" destOrd="0" presId="urn:microsoft.com/office/officeart/2005/8/layout/hList1"/>
    <dgm:cxn modelId="{1DF58A05-A6AE-4AA5-8724-DA6A67535AEC}" type="presParOf" srcId="{F27D4C14-3988-4EA2-8024-1B0491E6B8C9}" destId="{0A5ADA6C-38E1-49D5-9BE9-5DF2A0DF492E}" srcOrd="0" destOrd="0" presId="urn:microsoft.com/office/officeart/2005/8/layout/hList1"/>
    <dgm:cxn modelId="{32B0B658-16C8-4CC8-8CE7-FAA94E5E942F}" type="presParOf" srcId="{F27D4C14-3988-4EA2-8024-1B0491E6B8C9}" destId="{EF7AC882-BCEB-46B6-86CD-7BA312F9AF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49EE51-EFBC-4704-A4ED-37766F83BFA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</dgm:pt>
    <dgm:pt modelId="{C8CD4E8B-3F51-4731-A51A-B3B92B2C5FFE}">
      <dgm:prSet phldrT="[Text]"/>
      <dgm:spPr/>
      <dgm:t>
        <a:bodyPr/>
        <a:lstStyle/>
        <a:p>
          <a:r>
            <a:rPr lang="en-US" dirty="0"/>
            <a:t>Plagiarism: </a:t>
          </a:r>
        </a:p>
      </dgm:t>
    </dgm:pt>
    <dgm:pt modelId="{AAAAA546-8B19-4781-B77B-04090CB2A023}" type="parTrans" cxnId="{EEB5562F-C594-4B62-AABF-C24C519EF5AB}">
      <dgm:prSet/>
      <dgm:spPr/>
      <dgm:t>
        <a:bodyPr/>
        <a:lstStyle/>
        <a:p>
          <a:endParaRPr lang="en-US"/>
        </a:p>
      </dgm:t>
    </dgm:pt>
    <dgm:pt modelId="{5CD0A6B4-1265-45C5-B9DA-E8CEDBD600BD}" type="sibTrans" cxnId="{EEB5562F-C594-4B62-AABF-C24C519EF5AB}">
      <dgm:prSet/>
      <dgm:spPr/>
      <dgm:t>
        <a:bodyPr/>
        <a:lstStyle/>
        <a:p>
          <a:endParaRPr lang="en-US"/>
        </a:p>
      </dgm:t>
    </dgm:pt>
    <dgm:pt modelId="{EC0D5C7C-06FC-47CB-ADB2-76106F955AFB}">
      <dgm:prSet phldrT="[Text]"/>
      <dgm:spPr/>
      <dgm:t>
        <a:bodyPr/>
        <a:lstStyle/>
        <a:p>
          <a:r>
            <a:rPr lang="en-US" dirty="0"/>
            <a:t>Collusion (Inappropriate Assistance)</a:t>
          </a:r>
        </a:p>
      </dgm:t>
    </dgm:pt>
    <dgm:pt modelId="{4E7CE571-F581-4984-837F-BE7B614DEFF9}" type="parTrans" cxnId="{F67D39C3-DA36-4F33-ACD9-11DF1C1714C1}">
      <dgm:prSet/>
      <dgm:spPr/>
      <dgm:t>
        <a:bodyPr/>
        <a:lstStyle/>
        <a:p>
          <a:endParaRPr lang="en-US"/>
        </a:p>
      </dgm:t>
    </dgm:pt>
    <dgm:pt modelId="{F73F336C-F8E4-4D6B-8998-D16606FF11D7}" type="sibTrans" cxnId="{F67D39C3-DA36-4F33-ACD9-11DF1C1714C1}">
      <dgm:prSet/>
      <dgm:spPr/>
      <dgm:t>
        <a:bodyPr/>
        <a:lstStyle/>
        <a:p>
          <a:endParaRPr lang="en-US"/>
        </a:p>
      </dgm:t>
    </dgm:pt>
    <dgm:pt modelId="{AB211A24-E563-4803-948A-FB8236C5880D}">
      <dgm:prSet phldrT="[Text]"/>
      <dgm:spPr/>
      <dgm:t>
        <a:bodyPr/>
        <a:lstStyle/>
        <a:p>
          <a:r>
            <a:rPr lang="en-US" dirty="0"/>
            <a:t>Cheating</a:t>
          </a:r>
        </a:p>
      </dgm:t>
    </dgm:pt>
    <dgm:pt modelId="{59CB9D14-8975-4C39-9D07-B61409D1B905}" type="parTrans" cxnId="{9C58167E-8856-4455-B5EB-8572ED8D1B85}">
      <dgm:prSet/>
      <dgm:spPr/>
      <dgm:t>
        <a:bodyPr/>
        <a:lstStyle/>
        <a:p>
          <a:endParaRPr lang="en-US"/>
        </a:p>
      </dgm:t>
    </dgm:pt>
    <dgm:pt modelId="{A783A7EA-E871-4DB3-808C-17D400C1941B}" type="sibTrans" cxnId="{9C58167E-8856-4455-B5EB-8572ED8D1B85}">
      <dgm:prSet/>
      <dgm:spPr/>
      <dgm:t>
        <a:bodyPr/>
        <a:lstStyle/>
        <a:p>
          <a:endParaRPr lang="en-US"/>
        </a:p>
      </dgm:t>
    </dgm:pt>
    <dgm:pt modelId="{A10507D4-4E0A-4112-86D1-EFC1709937D8}">
      <dgm:prSet/>
      <dgm:spPr/>
      <dgm:t>
        <a:bodyPr/>
        <a:lstStyle/>
        <a:p>
          <a:r>
            <a:rPr lang="en-US" dirty="0"/>
            <a:t>Presenting someone else’s words, ideas, artistry, product, or data as one’s own.</a:t>
          </a:r>
        </a:p>
      </dgm:t>
    </dgm:pt>
    <dgm:pt modelId="{E7078DEE-6B95-4598-A32B-1D127915B35F}" type="parTrans" cxnId="{94D3DF5B-50F6-402C-BBBD-7B879BF9ADBB}">
      <dgm:prSet/>
      <dgm:spPr/>
      <dgm:t>
        <a:bodyPr/>
        <a:lstStyle/>
        <a:p>
          <a:endParaRPr lang="en-US"/>
        </a:p>
      </dgm:t>
    </dgm:pt>
    <dgm:pt modelId="{1945C64E-5324-443F-8D44-E5AC6BC3C403}" type="sibTrans" cxnId="{94D3DF5B-50F6-402C-BBBD-7B879BF9ADBB}">
      <dgm:prSet/>
      <dgm:spPr/>
      <dgm:t>
        <a:bodyPr/>
        <a:lstStyle/>
        <a:p>
          <a:endParaRPr lang="en-US"/>
        </a:p>
      </dgm:t>
    </dgm:pt>
    <dgm:pt modelId="{ECB6A649-4AA7-46ED-8209-70CC4F9BD597}">
      <dgm:prSet/>
      <dgm:spPr/>
      <dgm:t>
        <a:bodyPr/>
        <a:lstStyle/>
        <a:p>
          <a:r>
            <a:rPr lang="en-US" dirty="0"/>
            <a:t>Helping another commit an act of academic dishonesty.</a:t>
          </a:r>
        </a:p>
      </dgm:t>
    </dgm:pt>
    <dgm:pt modelId="{6FE82CB3-5900-486D-8C13-A3705EF88E7B}" type="parTrans" cxnId="{1A707499-04AF-4860-BE71-A9E169A75BB2}">
      <dgm:prSet/>
      <dgm:spPr/>
      <dgm:t>
        <a:bodyPr/>
        <a:lstStyle/>
        <a:p>
          <a:endParaRPr lang="en-US"/>
        </a:p>
      </dgm:t>
    </dgm:pt>
    <dgm:pt modelId="{36125598-65FF-4CDC-BAF3-AD9E7A11465B}" type="sibTrans" cxnId="{1A707499-04AF-4860-BE71-A9E169A75BB2}">
      <dgm:prSet/>
      <dgm:spPr/>
      <dgm:t>
        <a:bodyPr/>
        <a:lstStyle/>
        <a:p>
          <a:endParaRPr lang="en-US"/>
        </a:p>
      </dgm:t>
    </dgm:pt>
    <dgm:pt modelId="{6A670357-D101-4FBD-A86B-2106BB479697}">
      <dgm:prSet/>
      <dgm:spPr/>
      <dgm:t>
        <a:bodyPr/>
        <a:lstStyle/>
        <a:p>
          <a:r>
            <a:rPr lang="en-US" dirty="0"/>
            <a:t>Knowing or negligently allowing your work to be used by others.</a:t>
          </a:r>
        </a:p>
      </dgm:t>
    </dgm:pt>
    <dgm:pt modelId="{7A78858C-3166-43AA-A49A-85FF4FF68D8F}" type="parTrans" cxnId="{BD529B4C-1D2A-4922-B24D-A965CE1E8A75}">
      <dgm:prSet/>
      <dgm:spPr/>
      <dgm:t>
        <a:bodyPr/>
        <a:lstStyle/>
        <a:p>
          <a:endParaRPr lang="en-US"/>
        </a:p>
      </dgm:t>
    </dgm:pt>
    <dgm:pt modelId="{741285AE-CE97-419F-A666-2FB4618E5F48}" type="sibTrans" cxnId="{BD529B4C-1D2A-4922-B24D-A965CE1E8A75}">
      <dgm:prSet/>
      <dgm:spPr/>
      <dgm:t>
        <a:bodyPr/>
        <a:lstStyle/>
        <a:p>
          <a:endParaRPr lang="en-US"/>
        </a:p>
      </dgm:t>
    </dgm:pt>
    <dgm:pt modelId="{0DFD4FCE-4169-4D92-8DF2-AA624FA13D71}">
      <dgm:prSet/>
      <dgm:spPr/>
      <dgm:t>
        <a:bodyPr/>
        <a:lstStyle/>
        <a:p>
          <a:r>
            <a:rPr lang="en-US" dirty="0"/>
            <a:t>Create and offer to sell all or part of an educational assignment.</a:t>
          </a:r>
        </a:p>
      </dgm:t>
    </dgm:pt>
    <dgm:pt modelId="{0E6481BB-FC82-4D5D-93CA-EB87BABB8B14}" type="parTrans" cxnId="{BCD071D8-85A5-4E77-BA14-7D0B12D62A54}">
      <dgm:prSet/>
      <dgm:spPr/>
      <dgm:t>
        <a:bodyPr/>
        <a:lstStyle/>
        <a:p>
          <a:endParaRPr lang="en-US"/>
        </a:p>
      </dgm:t>
    </dgm:pt>
    <dgm:pt modelId="{3A8E2716-89DE-4F19-9855-1EC98AF6AD46}" type="sibTrans" cxnId="{BCD071D8-85A5-4E77-BA14-7D0B12D62A54}">
      <dgm:prSet/>
      <dgm:spPr/>
      <dgm:t>
        <a:bodyPr/>
        <a:lstStyle/>
        <a:p>
          <a:endParaRPr lang="en-US"/>
        </a:p>
      </dgm:t>
    </dgm:pt>
    <dgm:pt modelId="{B0F078F3-74E4-4ADE-ABB9-65F96BAE589B}">
      <dgm:prSet/>
      <dgm:spPr/>
      <dgm:t>
        <a:bodyPr/>
        <a:lstStyle/>
        <a:p>
          <a:r>
            <a:rPr lang="en-US" dirty="0"/>
            <a:t>Act of deceit, fraud, distortion of truth, or improper use of another person’s effort to obtain and educational advantage.</a:t>
          </a:r>
        </a:p>
      </dgm:t>
    </dgm:pt>
    <dgm:pt modelId="{2E9336A8-375B-4458-8BA1-2CFC4742F49D}" type="parTrans" cxnId="{9DF78E9D-5547-42A4-8704-DC3C54CFFD79}">
      <dgm:prSet/>
      <dgm:spPr/>
      <dgm:t>
        <a:bodyPr/>
        <a:lstStyle/>
        <a:p>
          <a:endParaRPr lang="en-US"/>
        </a:p>
      </dgm:t>
    </dgm:pt>
    <dgm:pt modelId="{330AD0AF-0FC2-40DC-9BE1-ADB543AB512E}" type="sibTrans" cxnId="{9DF78E9D-5547-42A4-8704-DC3C54CFFD79}">
      <dgm:prSet/>
      <dgm:spPr/>
      <dgm:t>
        <a:bodyPr/>
        <a:lstStyle/>
        <a:p>
          <a:endParaRPr lang="en-US"/>
        </a:p>
      </dgm:t>
    </dgm:pt>
    <dgm:pt modelId="{C7843317-5CB1-4E24-9443-319F4619DE4A}">
      <dgm:prSet/>
      <dgm:spPr/>
      <dgm:t>
        <a:bodyPr/>
        <a:lstStyle/>
        <a:p>
          <a:r>
            <a:rPr lang="en-US" dirty="0"/>
            <a:t>Includes, but is not limited to, unauthorized access to examination materials prior to the exam.</a:t>
          </a:r>
        </a:p>
      </dgm:t>
    </dgm:pt>
    <dgm:pt modelId="{3EE2423A-123A-4448-820D-4AB2CD330F9B}" type="parTrans" cxnId="{AD764CD3-0F21-4A2F-817C-ED586461D092}">
      <dgm:prSet/>
      <dgm:spPr/>
      <dgm:t>
        <a:bodyPr/>
        <a:lstStyle/>
        <a:p>
          <a:endParaRPr lang="en-US"/>
        </a:p>
      </dgm:t>
    </dgm:pt>
    <dgm:pt modelId="{FD3649E1-7902-44EA-BE76-40C87292CE9A}" type="sibTrans" cxnId="{AD764CD3-0F21-4A2F-817C-ED586461D092}">
      <dgm:prSet/>
      <dgm:spPr/>
      <dgm:t>
        <a:bodyPr/>
        <a:lstStyle/>
        <a:p>
          <a:endParaRPr lang="en-US"/>
        </a:p>
      </dgm:t>
    </dgm:pt>
    <dgm:pt modelId="{443B76CB-594D-412E-B989-A6F6D9BEF5C5}" type="pres">
      <dgm:prSet presAssocID="{7449EE51-EFBC-4704-A4ED-37766F83BFA5}" presName="Name0" presStyleCnt="0">
        <dgm:presLayoutVars>
          <dgm:dir/>
          <dgm:animLvl val="lvl"/>
          <dgm:resizeHandles val="exact"/>
        </dgm:presLayoutVars>
      </dgm:prSet>
      <dgm:spPr/>
    </dgm:pt>
    <dgm:pt modelId="{A1792DEA-BCA9-4336-99BB-D7088B254A00}" type="pres">
      <dgm:prSet presAssocID="{C8CD4E8B-3F51-4731-A51A-B3B92B2C5FFE}" presName="composite" presStyleCnt="0"/>
      <dgm:spPr/>
    </dgm:pt>
    <dgm:pt modelId="{ECD55443-1AEC-4D1E-AE5B-A7A03AF9ACD8}" type="pres">
      <dgm:prSet presAssocID="{C8CD4E8B-3F51-4731-A51A-B3B92B2C5FF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12F8693-5516-4CB6-B523-6A950F8B2050}" type="pres">
      <dgm:prSet presAssocID="{C8CD4E8B-3F51-4731-A51A-B3B92B2C5FFE}" presName="desTx" presStyleLbl="alignAccFollowNode1" presStyleIdx="0" presStyleCnt="3" custLinFactNeighborX="-103" custLinFactNeighborY="-4922">
        <dgm:presLayoutVars>
          <dgm:bulletEnabled val="1"/>
        </dgm:presLayoutVars>
      </dgm:prSet>
      <dgm:spPr/>
    </dgm:pt>
    <dgm:pt modelId="{28B5C46A-DFE0-4871-8DC7-2339BD06B5D8}" type="pres">
      <dgm:prSet presAssocID="{5CD0A6B4-1265-45C5-B9DA-E8CEDBD600BD}" presName="space" presStyleCnt="0"/>
      <dgm:spPr/>
    </dgm:pt>
    <dgm:pt modelId="{C4E73164-AC48-4237-9635-3AAC312F020C}" type="pres">
      <dgm:prSet presAssocID="{EC0D5C7C-06FC-47CB-ADB2-76106F955AFB}" presName="composite" presStyleCnt="0"/>
      <dgm:spPr/>
    </dgm:pt>
    <dgm:pt modelId="{76254D43-D285-46D8-923E-F71EE320A30D}" type="pres">
      <dgm:prSet presAssocID="{EC0D5C7C-06FC-47CB-ADB2-76106F955AF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3A8A692-8D2A-4E36-B78A-60106891F9C2}" type="pres">
      <dgm:prSet presAssocID="{EC0D5C7C-06FC-47CB-ADB2-76106F955AFB}" presName="desTx" presStyleLbl="alignAccFollowNode1" presStyleIdx="1" presStyleCnt="3">
        <dgm:presLayoutVars>
          <dgm:bulletEnabled val="1"/>
        </dgm:presLayoutVars>
      </dgm:prSet>
      <dgm:spPr/>
    </dgm:pt>
    <dgm:pt modelId="{A4247C17-144A-4C71-AA3C-68D648543F6C}" type="pres">
      <dgm:prSet presAssocID="{F73F336C-F8E4-4D6B-8998-D16606FF11D7}" presName="space" presStyleCnt="0"/>
      <dgm:spPr/>
    </dgm:pt>
    <dgm:pt modelId="{CD993DDC-3A1E-47BA-8AF9-E245D23F9087}" type="pres">
      <dgm:prSet presAssocID="{AB211A24-E563-4803-948A-FB8236C5880D}" presName="composite" presStyleCnt="0"/>
      <dgm:spPr/>
    </dgm:pt>
    <dgm:pt modelId="{8ED994ED-2EB8-486D-9B0C-89F80F3E7161}" type="pres">
      <dgm:prSet presAssocID="{AB211A24-E563-4803-948A-FB8236C5880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AD4A5C9-C769-48D0-AD36-8B05508BEF63}" type="pres">
      <dgm:prSet presAssocID="{AB211A24-E563-4803-948A-FB8236C5880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87E3E1A-E6E0-45F2-A7B8-94171B6116AC}" type="presOf" srcId="{C8CD4E8B-3F51-4731-A51A-B3B92B2C5FFE}" destId="{ECD55443-1AEC-4D1E-AE5B-A7A03AF9ACD8}" srcOrd="0" destOrd="0" presId="urn:microsoft.com/office/officeart/2005/8/layout/hList1"/>
    <dgm:cxn modelId="{EEB5562F-C594-4B62-AABF-C24C519EF5AB}" srcId="{7449EE51-EFBC-4704-A4ED-37766F83BFA5}" destId="{C8CD4E8B-3F51-4731-A51A-B3B92B2C5FFE}" srcOrd="0" destOrd="0" parTransId="{AAAAA546-8B19-4781-B77B-04090CB2A023}" sibTransId="{5CD0A6B4-1265-45C5-B9DA-E8CEDBD600BD}"/>
    <dgm:cxn modelId="{BD529B4C-1D2A-4922-B24D-A965CE1E8A75}" srcId="{EC0D5C7C-06FC-47CB-ADB2-76106F955AFB}" destId="{6A670357-D101-4FBD-A86B-2106BB479697}" srcOrd="1" destOrd="0" parTransId="{7A78858C-3166-43AA-A49A-85FF4FF68D8F}" sibTransId="{741285AE-CE97-419F-A666-2FB4618E5F48}"/>
    <dgm:cxn modelId="{635D0859-0253-43A0-B338-5C38E5697A28}" type="presOf" srcId="{0DFD4FCE-4169-4D92-8DF2-AA624FA13D71}" destId="{73A8A692-8D2A-4E36-B78A-60106891F9C2}" srcOrd="0" destOrd="2" presId="urn:microsoft.com/office/officeart/2005/8/layout/hList1"/>
    <dgm:cxn modelId="{94D3DF5B-50F6-402C-BBBD-7B879BF9ADBB}" srcId="{C8CD4E8B-3F51-4731-A51A-B3B92B2C5FFE}" destId="{A10507D4-4E0A-4112-86D1-EFC1709937D8}" srcOrd="0" destOrd="0" parTransId="{E7078DEE-6B95-4598-A32B-1D127915B35F}" sibTransId="{1945C64E-5324-443F-8D44-E5AC6BC3C403}"/>
    <dgm:cxn modelId="{636A9D6E-2D1A-4BAE-9A52-8ABA79647D92}" type="presOf" srcId="{7449EE51-EFBC-4704-A4ED-37766F83BFA5}" destId="{443B76CB-594D-412E-B989-A6F6D9BEF5C5}" srcOrd="0" destOrd="0" presId="urn:microsoft.com/office/officeart/2005/8/layout/hList1"/>
    <dgm:cxn modelId="{F6EC5E73-CE28-41C1-AA48-60745FEB7C7D}" type="presOf" srcId="{A10507D4-4E0A-4112-86D1-EFC1709937D8}" destId="{312F8693-5516-4CB6-B523-6A950F8B2050}" srcOrd="0" destOrd="0" presId="urn:microsoft.com/office/officeart/2005/8/layout/hList1"/>
    <dgm:cxn modelId="{9C58167E-8856-4455-B5EB-8572ED8D1B85}" srcId="{7449EE51-EFBC-4704-A4ED-37766F83BFA5}" destId="{AB211A24-E563-4803-948A-FB8236C5880D}" srcOrd="2" destOrd="0" parTransId="{59CB9D14-8975-4C39-9D07-B61409D1B905}" sibTransId="{A783A7EA-E871-4DB3-808C-17D400C1941B}"/>
    <dgm:cxn modelId="{9CFA6F95-C2BF-4983-88E5-202D532B01B0}" type="presOf" srcId="{B0F078F3-74E4-4ADE-ABB9-65F96BAE589B}" destId="{BAD4A5C9-C769-48D0-AD36-8B05508BEF63}" srcOrd="0" destOrd="0" presId="urn:microsoft.com/office/officeart/2005/8/layout/hList1"/>
    <dgm:cxn modelId="{1A707499-04AF-4860-BE71-A9E169A75BB2}" srcId="{EC0D5C7C-06FC-47CB-ADB2-76106F955AFB}" destId="{ECB6A649-4AA7-46ED-8209-70CC4F9BD597}" srcOrd="0" destOrd="0" parTransId="{6FE82CB3-5900-486D-8C13-A3705EF88E7B}" sibTransId="{36125598-65FF-4CDC-BAF3-AD9E7A11465B}"/>
    <dgm:cxn modelId="{9DF78E9D-5547-42A4-8704-DC3C54CFFD79}" srcId="{AB211A24-E563-4803-948A-FB8236C5880D}" destId="{B0F078F3-74E4-4ADE-ABB9-65F96BAE589B}" srcOrd="0" destOrd="0" parTransId="{2E9336A8-375B-4458-8BA1-2CFC4742F49D}" sibTransId="{330AD0AF-0FC2-40DC-9BE1-ADB543AB512E}"/>
    <dgm:cxn modelId="{2F108AA9-2851-49C5-8E48-E581517CCE5B}" type="presOf" srcId="{6A670357-D101-4FBD-A86B-2106BB479697}" destId="{73A8A692-8D2A-4E36-B78A-60106891F9C2}" srcOrd="0" destOrd="1" presId="urn:microsoft.com/office/officeart/2005/8/layout/hList1"/>
    <dgm:cxn modelId="{97EC4EC1-6636-428C-A467-3779255C9DF7}" type="presOf" srcId="{ECB6A649-4AA7-46ED-8209-70CC4F9BD597}" destId="{73A8A692-8D2A-4E36-B78A-60106891F9C2}" srcOrd="0" destOrd="0" presId="urn:microsoft.com/office/officeart/2005/8/layout/hList1"/>
    <dgm:cxn modelId="{F67D39C3-DA36-4F33-ACD9-11DF1C1714C1}" srcId="{7449EE51-EFBC-4704-A4ED-37766F83BFA5}" destId="{EC0D5C7C-06FC-47CB-ADB2-76106F955AFB}" srcOrd="1" destOrd="0" parTransId="{4E7CE571-F581-4984-837F-BE7B614DEFF9}" sibTransId="{F73F336C-F8E4-4D6B-8998-D16606FF11D7}"/>
    <dgm:cxn modelId="{6FBCBDC4-BE37-459E-B249-E0BAE2A1430C}" type="presOf" srcId="{C7843317-5CB1-4E24-9443-319F4619DE4A}" destId="{BAD4A5C9-C769-48D0-AD36-8B05508BEF63}" srcOrd="0" destOrd="1" presId="urn:microsoft.com/office/officeart/2005/8/layout/hList1"/>
    <dgm:cxn modelId="{AD764CD3-0F21-4A2F-817C-ED586461D092}" srcId="{AB211A24-E563-4803-948A-FB8236C5880D}" destId="{C7843317-5CB1-4E24-9443-319F4619DE4A}" srcOrd="1" destOrd="0" parTransId="{3EE2423A-123A-4448-820D-4AB2CD330F9B}" sibTransId="{FD3649E1-7902-44EA-BE76-40C87292CE9A}"/>
    <dgm:cxn modelId="{BCD071D8-85A5-4E77-BA14-7D0B12D62A54}" srcId="{EC0D5C7C-06FC-47CB-ADB2-76106F955AFB}" destId="{0DFD4FCE-4169-4D92-8DF2-AA624FA13D71}" srcOrd="2" destOrd="0" parTransId="{0E6481BB-FC82-4D5D-93CA-EB87BABB8B14}" sibTransId="{3A8E2716-89DE-4F19-9855-1EC98AF6AD46}"/>
    <dgm:cxn modelId="{29E63DD9-8D62-42AB-9C95-0785D861858D}" type="presOf" srcId="{EC0D5C7C-06FC-47CB-ADB2-76106F955AFB}" destId="{76254D43-D285-46D8-923E-F71EE320A30D}" srcOrd="0" destOrd="0" presId="urn:microsoft.com/office/officeart/2005/8/layout/hList1"/>
    <dgm:cxn modelId="{8833BADE-D029-4488-A782-F7B0E7692F0C}" type="presOf" srcId="{AB211A24-E563-4803-948A-FB8236C5880D}" destId="{8ED994ED-2EB8-486D-9B0C-89F80F3E7161}" srcOrd="0" destOrd="0" presId="urn:microsoft.com/office/officeart/2005/8/layout/hList1"/>
    <dgm:cxn modelId="{05479515-9D4A-4A79-931E-12A51F6D445C}" type="presParOf" srcId="{443B76CB-594D-412E-B989-A6F6D9BEF5C5}" destId="{A1792DEA-BCA9-4336-99BB-D7088B254A00}" srcOrd="0" destOrd="0" presId="urn:microsoft.com/office/officeart/2005/8/layout/hList1"/>
    <dgm:cxn modelId="{A129355A-5CDD-4E9F-9B80-A827B40679C8}" type="presParOf" srcId="{A1792DEA-BCA9-4336-99BB-D7088B254A00}" destId="{ECD55443-1AEC-4D1E-AE5B-A7A03AF9ACD8}" srcOrd="0" destOrd="0" presId="urn:microsoft.com/office/officeart/2005/8/layout/hList1"/>
    <dgm:cxn modelId="{0441E9E4-66CC-4D8C-BFD3-0726E67FBBA6}" type="presParOf" srcId="{A1792DEA-BCA9-4336-99BB-D7088B254A00}" destId="{312F8693-5516-4CB6-B523-6A950F8B2050}" srcOrd="1" destOrd="0" presId="urn:microsoft.com/office/officeart/2005/8/layout/hList1"/>
    <dgm:cxn modelId="{15B961B6-857D-48AE-A21B-32F9BB0ECED5}" type="presParOf" srcId="{443B76CB-594D-412E-B989-A6F6D9BEF5C5}" destId="{28B5C46A-DFE0-4871-8DC7-2339BD06B5D8}" srcOrd="1" destOrd="0" presId="urn:microsoft.com/office/officeart/2005/8/layout/hList1"/>
    <dgm:cxn modelId="{45436C70-2CDE-45A8-AC4B-584C4923D923}" type="presParOf" srcId="{443B76CB-594D-412E-B989-A6F6D9BEF5C5}" destId="{C4E73164-AC48-4237-9635-3AAC312F020C}" srcOrd="2" destOrd="0" presId="urn:microsoft.com/office/officeart/2005/8/layout/hList1"/>
    <dgm:cxn modelId="{F0A9B024-1093-478E-8E6B-9D3E2F867301}" type="presParOf" srcId="{C4E73164-AC48-4237-9635-3AAC312F020C}" destId="{76254D43-D285-46D8-923E-F71EE320A30D}" srcOrd="0" destOrd="0" presId="urn:microsoft.com/office/officeart/2005/8/layout/hList1"/>
    <dgm:cxn modelId="{C33B6E3E-7697-44CD-8AC6-7F2F766CBBA9}" type="presParOf" srcId="{C4E73164-AC48-4237-9635-3AAC312F020C}" destId="{73A8A692-8D2A-4E36-B78A-60106891F9C2}" srcOrd="1" destOrd="0" presId="urn:microsoft.com/office/officeart/2005/8/layout/hList1"/>
    <dgm:cxn modelId="{41A155AF-ABAE-421C-9015-82550112A7EF}" type="presParOf" srcId="{443B76CB-594D-412E-B989-A6F6D9BEF5C5}" destId="{A4247C17-144A-4C71-AA3C-68D648543F6C}" srcOrd="3" destOrd="0" presId="urn:microsoft.com/office/officeart/2005/8/layout/hList1"/>
    <dgm:cxn modelId="{9FEEACA2-1010-4649-AEFF-F6B49035C076}" type="presParOf" srcId="{443B76CB-594D-412E-B989-A6F6D9BEF5C5}" destId="{CD993DDC-3A1E-47BA-8AF9-E245D23F9087}" srcOrd="4" destOrd="0" presId="urn:microsoft.com/office/officeart/2005/8/layout/hList1"/>
    <dgm:cxn modelId="{BD47E53C-F8BB-4EE7-BC08-E1F74F4735D0}" type="presParOf" srcId="{CD993DDC-3A1E-47BA-8AF9-E245D23F9087}" destId="{8ED994ED-2EB8-486D-9B0C-89F80F3E7161}" srcOrd="0" destOrd="0" presId="urn:microsoft.com/office/officeart/2005/8/layout/hList1"/>
    <dgm:cxn modelId="{4035CFAF-4C3F-4940-9191-B6B59B7DC8CD}" type="presParOf" srcId="{CD993DDC-3A1E-47BA-8AF9-E245D23F9087}" destId="{BAD4A5C9-C769-48D0-AD36-8B05508BEF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E65D6C-DEB6-4483-A1E7-39715F6E040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7889B4-4D5F-4C45-BEE0-C43573BEF18F}">
      <dgm:prSet/>
      <dgm:spPr/>
      <dgm:t>
        <a:bodyPr/>
        <a:lstStyle/>
        <a:p>
          <a:r>
            <a:rPr lang="en-US" dirty="0"/>
            <a:t>Why is it important to know language requirements for a University?</a:t>
          </a:r>
        </a:p>
      </dgm:t>
    </dgm:pt>
    <dgm:pt modelId="{93D7B5A7-EAB0-4112-823C-B5CF90FC1A73}" type="parTrans" cxnId="{BE2DA37E-3CC5-44CF-9871-D6476C44D3E2}">
      <dgm:prSet/>
      <dgm:spPr/>
      <dgm:t>
        <a:bodyPr/>
        <a:lstStyle/>
        <a:p>
          <a:endParaRPr lang="en-US"/>
        </a:p>
      </dgm:t>
    </dgm:pt>
    <dgm:pt modelId="{59EC977A-8D3A-456F-A09D-0264684BE2E1}" type="sibTrans" cxnId="{BE2DA37E-3CC5-44CF-9871-D6476C44D3E2}">
      <dgm:prSet/>
      <dgm:spPr/>
      <dgm:t>
        <a:bodyPr/>
        <a:lstStyle/>
        <a:p>
          <a:endParaRPr lang="en-US"/>
        </a:p>
      </dgm:t>
    </dgm:pt>
    <dgm:pt modelId="{A477F361-4906-45A8-A7D1-81AB128A2CCB}">
      <dgm:prSet/>
      <dgm:spPr/>
      <dgm:t>
        <a:bodyPr/>
        <a:lstStyle/>
        <a:p>
          <a:r>
            <a:rPr lang="en-US" dirty="0"/>
            <a:t>Why is a growth mindset important to develop as a student?</a:t>
          </a:r>
        </a:p>
      </dgm:t>
    </dgm:pt>
    <dgm:pt modelId="{A8E55A00-F5DE-4562-A5C3-DBA84824453F}" type="sibTrans" cxnId="{FE86AA6A-BCC2-422A-A1A4-4717DBF27073}">
      <dgm:prSet/>
      <dgm:spPr/>
      <dgm:t>
        <a:bodyPr/>
        <a:lstStyle/>
        <a:p>
          <a:endParaRPr lang="en-US"/>
        </a:p>
      </dgm:t>
    </dgm:pt>
    <dgm:pt modelId="{6DCEC565-911C-419D-840F-63DC12162920}" type="parTrans" cxnId="{FE86AA6A-BCC2-422A-A1A4-4717DBF27073}">
      <dgm:prSet/>
      <dgm:spPr/>
      <dgm:t>
        <a:bodyPr/>
        <a:lstStyle/>
        <a:p>
          <a:endParaRPr lang="en-US"/>
        </a:p>
      </dgm:t>
    </dgm:pt>
    <dgm:pt modelId="{E764DE57-75AD-43CF-9C80-CC145DF53080}" type="pres">
      <dgm:prSet presAssocID="{CDE65D6C-DEB6-4483-A1E7-39715F6E04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5801A1-6B44-415C-9217-E77F5DBD3664}" type="pres">
      <dgm:prSet presAssocID="{937889B4-4D5F-4C45-BEE0-C43573BEF18F}" presName="hierRoot1" presStyleCnt="0"/>
      <dgm:spPr/>
    </dgm:pt>
    <dgm:pt modelId="{3E4FD274-BC99-46C6-9675-3AEFDD51A6A2}" type="pres">
      <dgm:prSet presAssocID="{937889B4-4D5F-4C45-BEE0-C43573BEF18F}" presName="composite" presStyleCnt="0"/>
      <dgm:spPr/>
    </dgm:pt>
    <dgm:pt modelId="{3DF310B7-CFED-456B-B79C-84E29713208E}" type="pres">
      <dgm:prSet presAssocID="{937889B4-4D5F-4C45-BEE0-C43573BEF18F}" presName="background" presStyleLbl="node0" presStyleIdx="0" presStyleCnt="2"/>
      <dgm:spPr/>
    </dgm:pt>
    <dgm:pt modelId="{6C3850A0-FE8C-4A9D-AD6B-BAACB5F9DFB5}" type="pres">
      <dgm:prSet presAssocID="{937889B4-4D5F-4C45-BEE0-C43573BEF18F}" presName="text" presStyleLbl="fgAcc0" presStyleIdx="0" presStyleCnt="2">
        <dgm:presLayoutVars>
          <dgm:chPref val="3"/>
        </dgm:presLayoutVars>
      </dgm:prSet>
      <dgm:spPr/>
    </dgm:pt>
    <dgm:pt modelId="{A5388712-147C-482C-B31F-ADEF32E0BDE2}" type="pres">
      <dgm:prSet presAssocID="{937889B4-4D5F-4C45-BEE0-C43573BEF18F}" presName="hierChild2" presStyleCnt="0"/>
      <dgm:spPr/>
    </dgm:pt>
    <dgm:pt modelId="{29A5309C-58F7-46AD-B4BE-0A390C0424F5}" type="pres">
      <dgm:prSet presAssocID="{A477F361-4906-45A8-A7D1-81AB128A2CCB}" presName="hierRoot1" presStyleCnt="0"/>
      <dgm:spPr/>
    </dgm:pt>
    <dgm:pt modelId="{9FE15382-7BE5-4E0E-B6FF-5150A82E00AF}" type="pres">
      <dgm:prSet presAssocID="{A477F361-4906-45A8-A7D1-81AB128A2CCB}" presName="composite" presStyleCnt="0"/>
      <dgm:spPr/>
    </dgm:pt>
    <dgm:pt modelId="{42C057C8-8B7D-4D83-8DD2-83024378C45A}" type="pres">
      <dgm:prSet presAssocID="{A477F361-4906-45A8-A7D1-81AB128A2CCB}" presName="background" presStyleLbl="node0" presStyleIdx="1" presStyleCnt="2"/>
      <dgm:spPr/>
    </dgm:pt>
    <dgm:pt modelId="{842E6F42-D627-4132-9BA9-4B5A5248EDD5}" type="pres">
      <dgm:prSet presAssocID="{A477F361-4906-45A8-A7D1-81AB128A2CCB}" presName="text" presStyleLbl="fgAcc0" presStyleIdx="1" presStyleCnt="2" custLinFactNeighborX="28" custLinFactNeighborY="1672">
        <dgm:presLayoutVars>
          <dgm:chPref val="3"/>
        </dgm:presLayoutVars>
      </dgm:prSet>
      <dgm:spPr/>
    </dgm:pt>
    <dgm:pt modelId="{FA59C83D-EC49-4837-AE04-FB3B7519248A}" type="pres">
      <dgm:prSet presAssocID="{A477F361-4906-45A8-A7D1-81AB128A2CCB}" presName="hierChild2" presStyleCnt="0"/>
      <dgm:spPr/>
    </dgm:pt>
  </dgm:ptLst>
  <dgm:cxnLst>
    <dgm:cxn modelId="{43BF601B-0DC8-4C36-9089-C90732626A59}" type="presOf" srcId="{CDE65D6C-DEB6-4483-A1E7-39715F6E0408}" destId="{E764DE57-75AD-43CF-9C80-CC145DF53080}" srcOrd="0" destOrd="0" presId="urn:microsoft.com/office/officeart/2005/8/layout/hierarchy1"/>
    <dgm:cxn modelId="{B8C7E15B-F223-419B-A0ED-7BF69D527664}" type="presOf" srcId="{937889B4-4D5F-4C45-BEE0-C43573BEF18F}" destId="{6C3850A0-FE8C-4A9D-AD6B-BAACB5F9DFB5}" srcOrd="0" destOrd="0" presId="urn:microsoft.com/office/officeart/2005/8/layout/hierarchy1"/>
    <dgm:cxn modelId="{24B90764-6E2B-4148-A9FA-7CCABC332571}" type="presOf" srcId="{A477F361-4906-45A8-A7D1-81AB128A2CCB}" destId="{842E6F42-D627-4132-9BA9-4B5A5248EDD5}" srcOrd="0" destOrd="0" presId="urn:microsoft.com/office/officeart/2005/8/layout/hierarchy1"/>
    <dgm:cxn modelId="{FE86AA6A-BCC2-422A-A1A4-4717DBF27073}" srcId="{CDE65D6C-DEB6-4483-A1E7-39715F6E0408}" destId="{A477F361-4906-45A8-A7D1-81AB128A2CCB}" srcOrd="1" destOrd="0" parTransId="{6DCEC565-911C-419D-840F-63DC12162920}" sibTransId="{A8E55A00-F5DE-4562-A5C3-DBA84824453F}"/>
    <dgm:cxn modelId="{BE2DA37E-3CC5-44CF-9871-D6476C44D3E2}" srcId="{CDE65D6C-DEB6-4483-A1E7-39715F6E0408}" destId="{937889B4-4D5F-4C45-BEE0-C43573BEF18F}" srcOrd="0" destOrd="0" parTransId="{93D7B5A7-EAB0-4112-823C-B5CF90FC1A73}" sibTransId="{59EC977A-8D3A-456F-A09D-0264684BE2E1}"/>
    <dgm:cxn modelId="{2B338416-76FB-4FF7-9117-E4D71552FF89}" type="presParOf" srcId="{E764DE57-75AD-43CF-9C80-CC145DF53080}" destId="{F75801A1-6B44-415C-9217-E77F5DBD3664}" srcOrd="0" destOrd="0" presId="urn:microsoft.com/office/officeart/2005/8/layout/hierarchy1"/>
    <dgm:cxn modelId="{C00A742E-C97A-4010-AA65-4F24DA8397B5}" type="presParOf" srcId="{F75801A1-6B44-415C-9217-E77F5DBD3664}" destId="{3E4FD274-BC99-46C6-9675-3AEFDD51A6A2}" srcOrd="0" destOrd="0" presId="urn:microsoft.com/office/officeart/2005/8/layout/hierarchy1"/>
    <dgm:cxn modelId="{74C84398-48AD-481E-8C27-B372A9A6CAE9}" type="presParOf" srcId="{3E4FD274-BC99-46C6-9675-3AEFDD51A6A2}" destId="{3DF310B7-CFED-456B-B79C-84E29713208E}" srcOrd="0" destOrd="0" presId="urn:microsoft.com/office/officeart/2005/8/layout/hierarchy1"/>
    <dgm:cxn modelId="{30F98001-7D53-4034-B590-667806C55066}" type="presParOf" srcId="{3E4FD274-BC99-46C6-9675-3AEFDD51A6A2}" destId="{6C3850A0-FE8C-4A9D-AD6B-BAACB5F9DFB5}" srcOrd="1" destOrd="0" presId="urn:microsoft.com/office/officeart/2005/8/layout/hierarchy1"/>
    <dgm:cxn modelId="{348D0EBF-7B63-4EEE-84F1-9E3B7771EC16}" type="presParOf" srcId="{F75801A1-6B44-415C-9217-E77F5DBD3664}" destId="{A5388712-147C-482C-B31F-ADEF32E0BDE2}" srcOrd="1" destOrd="0" presId="urn:microsoft.com/office/officeart/2005/8/layout/hierarchy1"/>
    <dgm:cxn modelId="{334F2217-DB6A-475B-9EF6-1FD091C90FD7}" type="presParOf" srcId="{E764DE57-75AD-43CF-9C80-CC145DF53080}" destId="{29A5309C-58F7-46AD-B4BE-0A390C0424F5}" srcOrd="1" destOrd="0" presId="urn:microsoft.com/office/officeart/2005/8/layout/hierarchy1"/>
    <dgm:cxn modelId="{E2C6578B-3785-43A2-8E54-65A40477F2AC}" type="presParOf" srcId="{29A5309C-58F7-46AD-B4BE-0A390C0424F5}" destId="{9FE15382-7BE5-4E0E-B6FF-5150A82E00AF}" srcOrd="0" destOrd="0" presId="urn:microsoft.com/office/officeart/2005/8/layout/hierarchy1"/>
    <dgm:cxn modelId="{0AA25746-0584-4734-A8C0-7417B449F6BA}" type="presParOf" srcId="{9FE15382-7BE5-4E0E-B6FF-5150A82E00AF}" destId="{42C057C8-8B7D-4D83-8DD2-83024378C45A}" srcOrd="0" destOrd="0" presId="urn:microsoft.com/office/officeart/2005/8/layout/hierarchy1"/>
    <dgm:cxn modelId="{B085DAF7-E8F5-4750-ACEA-0DAC36B4F29A}" type="presParOf" srcId="{9FE15382-7BE5-4E0E-B6FF-5150A82E00AF}" destId="{842E6F42-D627-4132-9BA9-4B5A5248EDD5}" srcOrd="1" destOrd="0" presId="urn:microsoft.com/office/officeart/2005/8/layout/hierarchy1"/>
    <dgm:cxn modelId="{7C2B1E4A-2F8D-445C-BEE4-137EA3E19475}" type="presParOf" srcId="{29A5309C-58F7-46AD-B4BE-0A390C0424F5}" destId="{FA59C83D-EC49-4837-AE04-FB3B751924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EB922-3866-47B0-97EC-71B5C287637B}">
      <dsp:nvSpPr>
        <dsp:cNvPr id="0" name=""/>
        <dsp:cNvSpPr/>
      </dsp:nvSpPr>
      <dsp:spPr>
        <a:xfrm>
          <a:off x="0" y="4305"/>
          <a:ext cx="7189228" cy="1002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EA19F-C6DD-4CB5-AC7C-4F24869B5C4D}">
      <dsp:nvSpPr>
        <dsp:cNvPr id="0" name=""/>
        <dsp:cNvSpPr/>
      </dsp:nvSpPr>
      <dsp:spPr>
        <a:xfrm>
          <a:off x="303143" y="229784"/>
          <a:ext cx="551169" cy="551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8229B-F0F5-4377-B510-1A0FDCC98521}">
      <dsp:nvSpPr>
        <dsp:cNvPr id="0" name=""/>
        <dsp:cNvSpPr/>
      </dsp:nvSpPr>
      <dsp:spPr>
        <a:xfrm>
          <a:off x="1157456" y="4305"/>
          <a:ext cx="3235152" cy="100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58" tIns="106058" rIns="106058" bIns="10605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What you need to know about student success at OCCC</a:t>
          </a:r>
        </a:p>
      </dsp:txBody>
      <dsp:txXfrm>
        <a:off x="1157456" y="4305"/>
        <a:ext cx="3235152" cy="1002126"/>
      </dsp:txXfrm>
    </dsp:sp>
    <dsp:sp modelId="{E36B99F9-FB9E-445C-A41C-85100EA453FD}">
      <dsp:nvSpPr>
        <dsp:cNvPr id="0" name=""/>
        <dsp:cNvSpPr/>
      </dsp:nvSpPr>
      <dsp:spPr>
        <a:xfrm>
          <a:off x="4392608" y="4305"/>
          <a:ext cx="2795487" cy="100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58" tIns="106058" rIns="106058" bIns="10605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Getting Organized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Tutoring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Electronic Tools and Communication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Important dates and policies</a:t>
          </a:r>
        </a:p>
      </dsp:txBody>
      <dsp:txXfrm>
        <a:off x="4392608" y="4305"/>
        <a:ext cx="2795487" cy="1002126"/>
      </dsp:txXfrm>
    </dsp:sp>
    <dsp:sp modelId="{88AECE57-E25E-4739-B8CE-B8010B208FBE}">
      <dsp:nvSpPr>
        <dsp:cNvPr id="0" name=""/>
        <dsp:cNvSpPr/>
      </dsp:nvSpPr>
      <dsp:spPr>
        <a:xfrm>
          <a:off x="0" y="1256964"/>
          <a:ext cx="7189228" cy="10021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11953-C604-430F-A9C4-C0FFE9159A1C}">
      <dsp:nvSpPr>
        <dsp:cNvPr id="0" name=""/>
        <dsp:cNvSpPr/>
      </dsp:nvSpPr>
      <dsp:spPr>
        <a:xfrm>
          <a:off x="303143" y="1482442"/>
          <a:ext cx="551169" cy="5511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C1674-E42B-465A-A4DD-0237CA66D3EE}">
      <dsp:nvSpPr>
        <dsp:cNvPr id="0" name=""/>
        <dsp:cNvSpPr/>
      </dsp:nvSpPr>
      <dsp:spPr>
        <a:xfrm>
          <a:off x="1157456" y="1256964"/>
          <a:ext cx="3235152" cy="100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58" tIns="106058" rIns="106058" bIns="10605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How to make the most of Academic and Career Advising</a:t>
          </a:r>
        </a:p>
      </dsp:txBody>
      <dsp:txXfrm>
        <a:off x="1157456" y="1256964"/>
        <a:ext cx="3235152" cy="1002126"/>
      </dsp:txXfrm>
    </dsp:sp>
    <dsp:sp modelId="{E235DAB8-1ACF-4AD2-B106-1893ACB3FC5D}">
      <dsp:nvSpPr>
        <dsp:cNvPr id="0" name=""/>
        <dsp:cNvSpPr/>
      </dsp:nvSpPr>
      <dsp:spPr>
        <a:xfrm>
          <a:off x="4392608" y="1256964"/>
          <a:ext cx="2795487" cy="100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58" tIns="106058" rIns="106058" bIns="10605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Programs and </a:t>
          </a:r>
          <a:r>
            <a:rPr lang="en-US" sz="1100" b="0" kern="1200" dirty="0">
              <a:solidFill>
                <a:schemeClr val="tx1"/>
              </a:solidFill>
            </a:rPr>
            <a:t>transfer resources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Preparing for your appointment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Satisfactory Academic Progress</a:t>
          </a:r>
        </a:p>
      </dsp:txBody>
      <dsp:txXfrm>
        <a:off x="4392608" y="1256964"/>
        <a:ext cx="2795487" cy="1002126"/>
      </dsp:txXfrm>
    </dsp:sp>
    <dsp:sp modelId="{0F51CB86-A376-47D0-937E-2C319A36DE57}">
      <dsp:nvSpPr>
        <dsp:cNvPr id="0" name=""/>
        <dsp:cNvSpPr/>
      </dsp:nvSpPr>
      <dsp:spPr>
        <a:xfrm>
          <a:off x="0" y="2509622"/>
          <a:ext cx="7189228" cy="10021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CD4AE-4168-4056-A307-0B69884450F1}">
      <dsp:nvSpPr>
        <dsp:cNvPr id="0" name=""/>
        <dsp:cNvSpPr/>
      </dsp:nvSpPr>
      <dsp:spPr>
        <a:xfrm>
          <a:off x="303143" y="2735100"/>
          <a:ext cx="551169" cy="5511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D5CD6-CAFA-4824-A7DE-22E821CF63FA}">
      <dsp:nvSpPr>
        <dsp:cNvPr id="0" name=""/>
        <dsp:cNvSpPr/>
      </dsp:nvSpPr>
      <dsp:spPr>
        <a:xfrm>
          <a:off x="1157456" y="2509622"/>
          <a:ext cx="6030640" cy="100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58" tIns="106058" rIns="106058" bIns="10605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Financial Aid overview</a:t>
          </a:r>
        </a:p>
      </dsp:txBody>
      <dsp:txXfrm>
        <a:off x="1157456" y="2509622"/>
        <a:ext cx="6030640" cy="1002126"/>
      </dsp:txXfrm>
    </dsp:sp>
    <dsp:sp modelId="{0D90AB61-448E-4F51-9E47-FEE3958A19F7}">
      <dsp:nvSpPr>
        <dsp:cNvPr id="0" name=""/>
        <dsp:cNvSpPr/>
      </dsp:nvSpPr>
      <dsp:spPr>
        <a:xfrm>
          <a:off x="0" y="3762280"/>
          <a:ext cx="7189228" cy="10021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7AAF6-9268-4DE7-8B02-C327243CBCAE}">
      <dsp:nvSpPr>
        <dsp:cNvPr id="0" name=""/>
        <dsp:cNvSpPr/>
      </dsp:nvSpPr>
      <dsp:spPr>
        <a:xfrm>
          <a:off x="303143" y="3987759"/>
          <a:ext cx="551169" cy="5511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4FD8E-98DA-453D-B3AC-17B9E774F748}">
      <dsp:nvSpPr>
        <dsp:cNvPr id="0" name=""/>
        <dsp:cNvSpPr/>
      </dsp:nvSpPr>
      <dsp:spPr>
        <a:xfrm>
          <a:off x="1157456" y="3762280"/>
          <a:ext cx="6030640" cy="100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58" tIns="106058" rIns="106058" bIns="10605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How to register for classes</a:t>
          </a:r>
        </a:p>
      </dsp:txBody>
      <dsp:txXfrm>
        <a:off x="1157456" y="3762280"/>
        <a:ext cx="6030640" cy="10021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310B7-CFED-456B-B79C-84E29713208E}">
      <dsp:nvSpPr>
        <dsp:cNvPr id="0" name=""/>
        <dsp:cNvSpPr/>
      </dsp:nvSpPr>
      <dsp:spPr>
        <a:xfrm>
          <a:off x="1251" y="74870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850A0-FE8C-4A9D-AD6B-BAACB5F9DFB5}">
      <dsp:nvSpPr>
        <dsp:cNvPr id="0" name=""/>
        <dsp:cNvSpPr/>
      </dsp:nvSpPr>
      <dsp:spPr>
        <a:xfrm>
          <a:off x="489477" y="538685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What is required to stay in Good Academic and Financial Standing?</a:t>
          </a:r>
        </a:p>
      </dsp:txBody>
      <dsp:txXfrm>
        <a:off x="571199" y="620407"/>
        <a:ext cx="4230590" cy="2626767"/>
      </dsp:txXfrm>
    </dsp:sp>
    <dsp:sp modelId="{42C057C8-8B7D-4D83-8DD2-83024378C45A}">
      <dsp:nvSpPr>
        <dsp:cNvPr id="0" name=""/>
        <dsp:cNvSpPr/>
      </dsp:nvSpPr>
      <dsp:spPr>
        <a:xfrm>
          <a:off x="5372989" y="96132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E6F42-D627-4132-9BA9-4B5A5248EDD5}">
      <dsp:nvSpPr>
        <dsp:cNvPr id="0" name=""/>
        <dsp:cNvSpPr/>
      </dsp:nvSpPr>
      <dsp:spPr>
        <a:xfrm>
          <a:off x="5861215" y="559946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Who would you contact with questions about financial aid?</a:t>
          </a:r>
        </a:p>
      </dsp:txBody>
      <dsp:txXfrm>
        <a:off x="5942937" y="641668"/>
        <a:ext cx="4230590" cy="26267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9C6A7-16BB-4A2F-AEC5-310142AA0AFD}">
      <dsp:nvSpPr>
        <dsp:cNvPr id="0" name=""/>
        <dsp:cNvSpPr/>
      </dsp:nvSpPr>
      <dsp:spPr>
        <a:xfrm>
          <a:off x="0" y="1979"/>
          <a:ext cx="6190459" cy="10031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DB99B-61D6-499B-95F9-9E88A1BC4F02}">
      <dsp:nvSpPr>
        <dsp:cNvPr id="0" name=""/>
        <dsp:cNvSpPr/>
      </dsp:nvSpPr>
      <dsp:spPr>
        <a:xfrm>
          <a:off x="303439" y="227678"/>
          <a:ext cx="551708" cy="5517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7E7E2-EB50-4208-A906-451E835E64F3}">
      <dsp:nvSpPr>
        <dsp:cNvPr id="0" name=""/>
        <dsp:cNvSpPr/>
      </dsp:nvSpPr>
      <dsp:spPr>
        <a:xfrm>
          <a:off x="1158587" y="1979"/>
          <a:ext cx="5031871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2" tIns="106162" rIns="106162" bIns="1061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Your financial aid offer letter is based on a 12 or more credits. Your offer will be adjusted based on the number of credits you register for. </a:t>
          </a:r>
        </a:p>
      </dsp:txBody>
      <dsp:txXfrm>
        <a:off x="1158587" y="1979"/>
        <a:ext cx="5031871" cy="1003106"/>
      </dsp:txXfrm>
    </dsp:sp>
    <dsp:sp modelId="{E32141C4-73E0-46A4-97D6-CA0ACCF36D27}">
      <dsp:nvSpPr>
        <dsp:cNvPr id="0" name=""/>
        <dsp:cNvSpPr/>
      </dsp:nvSpPr>
      <dsp:spPr>
        <a:xfrm>
          <a:off x="0" y="1255861"/>
          <a:ext cx="6190459" cy="10031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A56AE-F489-42C8-BC65-9838D5EC5915}">
      <dsp:nvSpPr>
        <dsp:cNvPr id="0" name=""/>
        <dsp:cNvSpPr/>
      </dsp:nvSpPr>
      <dsp:spPr>
        <a:xfrm>
          <a:off x="303439" y="1481560"/>
          <a:ext cx="551708" cy="5517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834D7-31AD-4A6E-997D-B046BFADE2AA}">
      <dsp:nvSpPr>
        <dsp:cNvPr id="0" name=""/>
        <dsp:cNvSpPr/>
      </dsp:nvSpPr>
      <dsp:spPr>
        <a:xfrm>
          <a:off x="1158587" y="1255861"/>
          <a:ext cx="5031871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2" tIns="106162" rIns="106162" bIns="1061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Anytime you change your schedule by adding or dropping a class, your total of tuition and fees may change!</a:t>
          </a:r>
        </a:p>
      </dsp:txBody>
      <dsp:txXfrm>
        <a:off x="1158587" y="1255861"/>
        <a:ext cx="5031871" cy="1003106"/>
      </dsp:txXfrm>
    </dsp:sp>
    <dsp:sp modelId="{0525FDF1-935B-4D6E-84C5-45421F848453}">
      <dsp:nvSpPr>
        <dsp:cNvPr id="0" name=""/>
        <dsp:cNvSpPr/>
      </dsp:nvSpPr>
      <dsp:spPr>
        <a:xfrm>
          <a:off x="0" y="2509744"/>
          <a:ext cx="6190459" cy="10031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18F49-1996-4528-8AF6-ECE2A68E7CDA}">
      <dsp:nvSpPr>
        <dsp:cNvPr id="0" name=""/>
        <dsp:cNvSpPr/>
      </dsp:nvSpPr>
      <dsp:spPr>
        <a:xfrm>
          <a:off x="303439" y="2735443"/>
          <a:ext cx="551708" cy="5517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EC3E9-F605-452D-AB2F-398BBA6F4EB2}">
      <dsp:nvSpPr>
        <dsp:cNvPr id="0" name=""/>
        <dsp:cNvSpPr/>
      </dsp:nvSpPr>
      <dsp:spPr>
        <a:xfrm>
          <a:off x="1158587" y="2509744"/>
          <a:ext cx="5031871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2" tIns="106162" rIns="106162" bIns="1061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be eligible to receive student </a:t>
          </a:r>
          <a:r>
            <a:rPr lang="en-US" sz="1600" u="sng" kern="1200" dirty="0"/>
            <a:t>loans</a:t>
          </a:r>
          <a:r>
            <a:rPr lang="en-US" sz="1600" kern="1200" dirty="0"/>
            <a:t>, student must be enrolled in </a:t>
          </a:r>
          <a:r>
            <a:rPr lang="en-US" sz="1600" u="sng" kern="1200" dirty="0"/>
            <a:t>6 or more credits</a:t>
          </a:r>
          <a:r>
            <a:rPr lang="en-US" sz="1600" kern="1200" dirty="0"/>
            <a:t>.</a:t>
          </a:r>
        </a:p>
      </dsp:txBody>
      <dsp:txXfrm>
        <a:off x="1158587" y="2509744"/>
        <a:ext cx="5031871" cy="1003106"/>
      </dsp:txXfrm>
    </dsp:sp>
    <dsp:sp modelId="{AB281942-8770-4303-ADED-74DC39EB7B84}">
      <dsp:nvSpPr>
        <dsp:cNvPr id="0" name=""/>
        <dsp:cNvSpPr/>
      </dsp:nvSpPr>
      <dsp:spPr>
        <a:xfrm>
          <a:off x="0" y="3763627"/>
          <a:ext cx="6190459" cy="10031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2E231-4A56-453B-91F2-890DED7200F1}">
      <dsp:nvSpPr>
        <dsp:cNvPr id="0" name=""/>
        <dsp:cNvSpPr/>
      </dsp:nvSpPr>
      <dsp:spPr>
        <a:xfrm>
          <a:off x="303439" y="3989326"/>
          <a:ext cx="551708" cy="5517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42D8C-7F0C-4596-9649-11239FE12DE5}">
      <dsp:nvSpPr>
        <dsp:cNvPr id="0" name=""/>
        <dsp:cNvSpPr/>
      </dsp:nvSpPr>
      <dsp:spPr>
        <a:xfrm>
          <a:off x="1158587" y="3763627"/>
          <a:ext cx="5031871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62" tIns="106162" rIns="106162" bIns="1061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After you register today your total credits, tuition, and fees will be on your class schedule. </a:t>
          </a:r>
        </a:p>
      </dsp:txBody>
      <dsp:txXfrm>
        <a:off x="1158587" y="3763627"/>
        <a:ext cx="5031871" cy="10031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310B7-CFED-456B-B79C-84E29713208E}">
      <dsp:nvSpPr>
        <dsp:cNvPr id="0" name=""/>
        <dsp:cNvSpPr/>
      </dsp:nvSpPr>
      <dsp:spPr>
        <a:xfrm>
          <a:off x="1251" y="100261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850A0-FE8C-4A9D-AD6B-BAACB5F9DFB5}">
      <dsp:nvSpPr>
        <dsp:cNvPr id="0" name=""/>
        <dsp:cNvSpPr/>
      </dsp:nvSpPr>
      <dsp:spPr>
        <a:xfrm>
          <a:off x="489477" y="564076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What is required to stay in Good Academic and Financial Standing?</a:t>
          </a:r>
        </a:p>
      </dsp:txBody>
      <dsp:txXfrm>
        <a:off x="571199" y="645798"/>
        <a:ext cx="4230590" cy="2626767"/>
      </dsp:txXfrm>
    </dsp:sp>
    <dsp:sp modelId="{42C057C8-8B7D-4D83-8DD2-83024378C45A}">
      <dsp:nvSpPr>
        <dsp:cNvPr id="0" name=""/>
        <dsp:cNvSpPr/>
      </dsp:nvSpPr>
      <dsp:spPr>
        <a:xfrm>
          <a:off x="5372968" y="121523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E6F42-D627-4132-9BA9-4B5A5248EDD5}">
      <dsp:nvSpPr>
        <dsp:cNvPr id="0" name=""/>
        <dsp:cNvSpPr/>
      </dsp:nvSpPr>
      <dsp:spPr>
        <a:xfrm>
          <a:off x="5861194" y="585337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Who would you contact with questions about financial aid?</a:t>
          </a:r>
        </a:p>
      </dsp:txBody>
      <dsp:txXfrm>
        <a:off x="5942916" y="667059"/>
        <a:ext cx="4230590" cy="26267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EDD01-ED60-4ED2-903F-C73B72B26BDF}">
      <dsp:nvSpPr>
        <dsp:cNvPr id="0" name=""/>
        <dsp:cNvSpPr/>
      </dsp:nvSpPr>
      <dsp:spPr>
        <a:xfrm>
          <a:off x="523094" y="501859"/>
          <a:ext cx="1441902" cy="14419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11F5D-A7E1-45EA-90AC-0BCAF6155194}">
      <dsp:nvSpPr>
        <dsp:cNvPr id="0" name=""/>
        <dsp:cNvSpPr/>
      </dsp:nvSpPr>
      <dsp:spPr>
        <a:xfrm>
          <a:off x="830385" y="809149"/>
          <a:ext cx="827321" cy="8273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7D16D-66CF-43CA-B66F-1E1F1445A3D5}">
      <dsp:nvSpPr>
        <dsp:cNvPr id="0" name=""/>
        <dsp:cNvSpPr/>
      </dsp:nvSpPr>
      <dsp:spPr>
        <a:xfrm>
          <a:off x="62158" y="2392878"/>
          <a:ext cx="23637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 dirty="0"/>
            <a:t>In person</a:t>
          </a:r>
        </a:p>
      </dsp:txBody>
      <dsp:txXfrm>
        <a:off x="62158" y="2392878"/>
        <a:ext cx="2363774" cy="720000"/>
      </dsp:txXfrm>
    </dsp:sp>
    <dsp:sp modelId="{15BD3123-599F-4E1B-81B5-D97743CFF15F}">
      <dsp:nvSpPr>
        <dsp:cNvPr id="0" name=""/>
        <dsp:cNvSpPr/>
      </dsp:nvSpPr>
      <dsp:spPr>
        <a:xfrm>
          <a:off x="3300530" y="501859"/>
          <a:ext cx="1441902" cy="14419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39357-05E0-4091-B997-ABD3DE07BA73}">
      <dsp:nvSpPr>
        <dsp:cNvPr id="0" name=""/>
        <dsp:cNvSpPr/>
      </dsp:nvSpPr>
      <dsp:spPr>
        <a:xfrm>
          <a:off x="3607821" y="809149"/>
          <a:ext cx="827321" cy="8273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6B9AA-2B4A-4A61-9916-05727807E671}">
      <dsp:nvSpPr>
        <dsp:cNvPr id="0" name=""/>
        <dsp:cNvSpPr/>
      </dsp:nvSpPr>
      <dsp:spPr>
        <a:xfrm>
          <a:off x="2839594" y="2392878"/>
          <a:ext cx="23637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 dirty="0"/>
            <a:t>Zoom</a:t>
          </a:r>
        </a:p>
      </dsp:txBody>
      <dsp:txXfrm>
        <a:off x="2839594" y="2392878"/>
        <a:ext cx="2363774" cy="720000"/>
      </dsp:txXfrm>
    </dsp:sp>
    <dsp:sp modelId="{32336C13-5259-4132-ABF3-2FE1FBE7A35B}">
      <dsp:nvSpPr>
        <dsp:cNvPr id="0" name=""/>
        <dsp:cNvSpPr/>
      </dsp:nvSpPr>
      <dsp:spPr>
        <a:xfrm>
          <a:off x="6077965" y="501859"/>
          <a:ext cx="1441902" cy="14419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8B981-2D7B-4AE3-88F7-3309B4CEA62D}">
      <dsp:nvSpPr>
        <dsp:cNvPr id="0" name=""/>
        <dsp:cNvSpPr/>
      </dsp:nvSpPr>
      <dsp:spPr>
        <a:xfrm>
          <a:off x="6385256" y="809149"/>
          <a:ext cx="827321" cy="8273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574B8-99BF-41C5-8675-C020E36D05B0}">
      <dsp:nvSpPr>
        <dsp:cNvPr id="0" name=""/>
        <dsp:cNvSpPr/>
      </dsp:nvSpPr>
      <dsp:spPr>
        <a:xfrm>
          <a:off x="5617029" y="2392878"/>
          <a:ext cx="23637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 dirty="0"/>
            <a:t>Hybrid</a:t>
          </a:r>
        </a:p>
      </dsp:txBody>
      <dsp:txXfrm>
        <a:off x="5617029" y="2392878"/>
        <a:ext cx="2363774" cy="720000"/>
      </dsp:txXfrm>
    </dsp:sp>
    <dsp:sp modelId="{DEFEA5E0-974E-4DA2-966B-97322BB395A7}">
      <dsp:nvSpPr>
        <dsp:cNvPr id="0" name=""/>
        <dsp:cNvSpPr/>
      </dsp:nvSpPr>
      <dsp:spPr>
        <a:xfrm>
          <a:off x="8855401" y="501859"/>
          <a:ext cx="1441902" cy="14419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BC40B-62B4-4526-B91B-2B4ED3D2796E}">
      <dsp:nvSpPr>
        <dsp:cNvPr id="0" name=""/>
        <dsp:cNvSpPr/>
      </dsp:nvSpPr>
      <dsp:spPr>
        <a:xfrm>
          <a:off x="9162692" y="809149"/>
          <a:ext cx="827321" cy="8273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EDC1A-DC08-44A8-BC4F-9A199E9EE786}">
      <dsp:nvSpPr>
        <dsp:cNvPr id="0" name=""/>
        <dsp:cNvSpPr/>
      </dsp:nvSpPr>
      <dsp:spPr>
        <a:xfrm>
          <a:off x="8394465" y="2392878"/>
          <a:ext cx="23637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 dirty="0"/>
            <a:t>Online</a:t>
          </a:r>
        </a:p>
      </dsp:txBody>
      <dsp:txXfrm>
        <a:off x="8394465" y="2392878"/>
        <a:ext cx="2363774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310B7-CFED-456B-B79C-84E29713208E}">
      <dsp:nvSpPr>
        <dsp:cNvPr id="0" name=""/>
        <dsp:cNvSpPr/>
      </dsp:nvSpPr>
      <dsp:spPr>
        <a:xfrm>
          <a:off x="1251" y="74870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850A0-FE8C-4A9D-AD6B-BAACB5F9DFB5}">
      <dsp:nvSpPr>
        <dsp:cNvPr id="0" name=""/>
        <dsp:cNvSpPr/>
      </dsp:nvSpPr>
      <dsp:spPr>
        <a:xfrm>
          <a:off x="489477" y="538685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As a full time student, how many hours per week should you budget to attend class, study, and complete assignments?</a:t>
          </a:r>
        </a:p>
      </dsp:txBody>
      <dsp:txXfrm>
        <a:off x="571199" y="620407"/>
        <a:ext cx="4230590" cy="2626767"/>
      </dsp:txXfrm>
    </dsp:sp>
    <dsp:sp modelId="{42C057C8-8B7D-4D83-8DD2-83024378C45A}">
      <dsp:nvSpPr>
        <dsp:cNvPr id="0" name=""/>
        <dsp:cNvSpPr/>
      </dsp:nvSpPr>
      <dsp:spPr>
        <a:xfrm>
          <a:off x="5371738" y="74870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E6F42-D627-4132-9BA9-4B5A5248EDD5}">
      <dsp:nvSpPr>
        <dsp:cNvPr id="0" name=""/>
        <dsp:cNvSpPr/>
      </dsp:nvSpPr>
      <dsp:spPr>
        <a:xfrm>
          <a:off x="5859964" y="538685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What is the difference between dropping and withdrawing from a college course?</a:t>
          </a:r>
        </a:p>
      </dsp:txBody>
      <dsp:txXfrm>
        <a:off x="5941686" y="620407"/>
        <a:ext cx="4230590" cy="2626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A8CDD-D907-444A-B771-1E4198898E0C}">
      <dsp:nvSpPr>
        <dsp:cNvPr id="0" name=""/>
        <dsp:cNvSpPr/>
      </dsp:nvSpPr>
      <dsp:spPr>
        <a:xfrm>
          <a:off x="173481" y="592202"/>
          <a:ext cx="907913" cy="9079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41584-2A91-4704-9E6C-F10A31E251C3}">
      <dsp:nvSpPr>
        <dsp:cNvPr id="0" name=""/>
        <dsp:cNvSpPr/>
      </dsp:nvSpPr>
      <dsp:spPr>
        <a:xfrm>
          <a:off x="364143" y="782864"/>
          <a:ext cx="526590" cy="5265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1A521-1244-4EC4-84E7-B680FB4F140D}">
      <dsp:nvSpPr>
        <dsp:cNvPr id="0" name=""/>
        <dsp:cNvSpPr/>
      </dsp:nvSpPr>
      <dsp:spPr>
        <a:xfrm>
          <a:off x="1275948" y="592202"/>
          <a:ext cx="2140082" cy="9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College is Voluntary and Costly: Tuition &amp; Fees, Books, etc. </a:t>
          </a:r>
        </a:p>
      </dsp:txBody>
      <dsp:txXfrm>
        <a:off x="1275948" y="592202"/>
        <a:ext cx="2140082" cy="907913"/>
      </dsp:txXfrm>
    </dsp:sp>
    <dsp:sp modelId="{8FED905A-837F-4589-865C-56392CB7A6EE}">
      <dsp:nvSpPr>
        <dsp:cNvPr id="0" name=""/>
        <dsp:cNvSpPr/>
      </dsp:nvSpPr>
      <dsp:spPr>
        <a:xfrm>
          <a:off x="3788924" y="592202"/>
          <a:ext cx="907913" cy="9079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1528-66BF-4A42-BB7E-B7A37444EC7A}">
      <dsp:nvSpPr>
        <dsp:cNvPr id="0" name=""/>
        <dsp:cNvSpPr/>
      </dsp:nvSpPr>
      <dsp:spPr>
        <a:xfrm>
          <a:off x="3979586" y="782864"/>
          <a:ext cx="526590" cy="5265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94E33-E79F-41B1-9D8D-3CA3C63B4E7A}">
      <dsp:nvSpPr>
        <dsp:cNvPr id="0" name=""/>
        <dsp:cNvSpPr/>
      </dsp:nvSpPr>
      <dsp:spPr>
        <a:xfrm>
          <a:off x="4891391" y="592202"/>
          <a:ext cx="2140082" cy="9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Time Management: Rather than having a schedule structured by others you manage your own time.  </a:t>
          </a:r>
        </a:p>
      </dsp:txBody>
      <dsp:txXfrm>
        <a:off x="4891391" y="592202"/>
        <a:ext cx="2140082" cy="907913"/>
      </dsp:txXfrm>
    </dsp:sp>
    <dsp:sp modelId="{87B5202F-EE44-482C-A99D-9BA30F6C4FE4}">
      <dsp:nvSpPr>
        <dsp:cNvPr id="0" name=""/>
        <dsp:cNvSpPr/>
      </dsp:nvSpPr>
      <dsp:spPr>
        <a:xfrm>
          <a:off x="7404367" y="592202"/>
          <a:ext cx="907913" cy="9079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5A7AD-6F39-46EC-B0AC-75BE85BA8610}">
      <dsp:nvSpPr>
        <dsp:cNvPr id="0" name=""/>
        <dsp:cNvSpPr/>
      </dsp:nvSpPr>
      <dsp:spPr>
        <a:xfrm>
          <a:off x="7595029" y="782864"/>
          <a:ext cx="526590" cy="5265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D6135-0A96-4DCF-AF1E-4C3307D3ADED}">
      <dsp:nvSpPr>
        <dsp:cNvPr id="0" name=""/>
        <dsp:cNvSpPr/>
      </dsp:nvSpPr>
      <dsp:spPr>
        <a:xfrm>
          <a:off x="8506834" y="592202"/>
          <a:ext cx="2140082" cy="9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Self Motivation: Instructors often times will not remind you of deadlines they expect you to know them after the first day of class per the syllabus. </a:t>
          </a:r>
        </a:p>
      </dsp:txBody>
      <dsp:txXfrm>
        <a:off x="8506834" y="592202"/>
        <a:ext cx="2140082" cy="907913"/>
      </dsp:txXfrm>
    </dsp:sp>
    <dsp:sp modelId="{8FB94697-99B1-477C-AC4D-897E465BD144}">
      <dsp:nvSpPr>
        <dsp:cNvPr id="0" name=""/>
        <dsp:cNvSpPr/>
      </dsp:nvSpPr>
      <dsp:spPr>
        <a:xfrm>
          <a:off x="173481" y="2114621"/>
          <a:ext cx="907913" cy="9079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8DEFD-02C0-4042-9077-360F1C4EB814}">
      <dsp:nvSpPr>
        <dsp:cNvPr id="0" name=""/>
        <dsp:cNvSpPr/>
      </dsp:nvSpPr>
      <dsp:spPr>
        <a:xfrm>
          <a:off x="364143" y="2305283"/>
          <a:ext cx="526590" cy="5265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172A8-4C2B-497E-845B-5366B8B1F98E}">
      <dsp:nvSpPr>
        <dsp:cNvPr id="0" name=""/>
        <dsp:cNvSpPr/>
      </dsp:nvSpPr>
      <dsp:spPr>
        <a:xfrm>
          <a:off x="1275948" y="2114621"/>
          <a:ext cx="2140082" cy="9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Note Taking: Take advantage of in class time lectures, this information may not be necessarily given to you after class.</a:t>
          </a:r>
        </a:p>
      </dsp:txBody>
      <dsp:txXfrm>
        <a:off x="1275948" y="2114621"/>
        <a:ext cx="2140082" cy="907913"/>
      </dsp:txXfrm>
    </dsp:sp>
    <dsp:sp modelId="{F4409515-FFF7-482D-AB3F-B2BEE14AAEA1}">
      <dsp:nvSpPr>
        <dsp:cNvPr id="0" name=""/>
        <dsp:cNvSpPr/>
      </dsp:nvSpPr>
      <dsp:spPr>
        <a:xfrm>
          <a:off x="3788924" y="2114621"/>
          <a:ext cx="907913" cy="9079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C1C18-39B6-4AB7-B875-D1F0F69E1547}">
      <dsp:nvSpPr>
        <dsp:cNvPr id="0" name=""/>
        <dsp:cNvSpPr/>
      </dsp:nvSpPr>
      <dsp:spPr>
        <a:xfrm>
          <a:off x="3979586" y="2305283"/>
          <a:ext cx="526590" cy="5265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5A855-8EF6-43D5-90A4-8B5458683B8A}">
      <dsp:nvSpPr>
        <dsp:cNvPr id="0" name=""/>
        <dsp:cNvSpPr/>
      </dsp:nvSpPr>
      <dsp:spPr>
        <a:xfrm>
          <a:off x="4891391" y="2114621"/>
          <a:ext cx="2140082" cy="9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Textbooks: Many of your courses will require you to purchase textbooks, which can be expensive. Plan on having your books before the first class.</a:t>
          </a:r>
        </a:p>
      </dsp:txBody>
      <dsp:txXfrm>
        <a:off x="4891391" y="2114621"/>
        <a:ext cx="2140082" cy="907913"/>
      </dsp:txXfrm>
    </dsp:sp>
    <dsp:sp modelId="{3D126A5B-E1DC-4A3A-BFD1-14D607FE23C8}">
      <dsp:nvSpPr>
        <dsp:cNvPr id="0" name=""/>
        <dsp:cNvSpPr/>
      </dsp:nvSpPr>
      <dsp:spPr>
        <a:xfrm>
          <a:off x="7404367" y="2114621"/>
          <a:ext cx="907913" cy="9079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75A11-450E-403B-BA4F-ED35864C9F89}">
      <dsp:nvSpPr>
        <dsp:cNvPr id="0" name=""/>
        <dsp:cNvSpPr/>
      </dsp:nvSpPr>
      <dsp:spPr>
        <a:xfrm>
          <a:off x="7595029" y="2305283"/>
          <a:ext cx="526590" cy="52659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59DF9-DAAE-4969-9E3D-0CA5BD2BBB78}">
      <dsp:nvSpPr>
        <dsp:cNvPr id="0" name=""/>
        <dsp:cNvSpPr/>
      </dsp:nvSpPr>
      <dsp:spPr>
        <a:xfrm>
          <a:off x="8506834" y="2114621"/>
          <a:ext cx="2140082" cy="90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Attendance: May or may not be graded. </a:t>
          </a:r>
          <a:r>
            <a:rPr lang="en-US" sz="1100" b="1" kern="1200" dirty="0"/>
            <a:t>First week attendance is mandatory.</a:t>
          </a:r>
          <a:endParaRPr lang="en-US" sz="1100" kern="1200" dirty="0"/>
        </a:p>
      </dsp:txBody>
      <dsp:txXfrm>
        <a:off x="8506834" y="2114621"/>
        <a:ext cx="2140082" cy="9079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310B7-CFED-456B-B79C-84E29713208E}">
      <dsp:nvSpPr>
        <dsp:cNvPr id="0" name=""/>
        <dsp:cNvSpPr/>
      </dsp:nvSpPr>
      <dsp:spPr>
        <a:xfrm>
          <a:off x="1251" y="74870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850A0-FE8C-4A9D-AD6B-BAACB5F9DFB5}">
      <dsp:nvSpPr>
        <dsp:cNvPr id="0" name=""/>
        <dsp:cNvSpPr/>
      </dsp:nvSpPr>
      <dsp:spPr>
        <a:xfrm>
          <a:off x="489477" y="538685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As a full time student, how many hours per week should you budget to attend class, study, and complete assignments?</a:t>
          </a:r>
        </a:p>
      </dsp:txBody>
      <dsp:txXfrm>
        <a:off x="571199" y="620407"/>
        <a:ext cx="4230590" cy="2626767"/>
      </dsp:txXfrm>
    </dsp:sp>
    <dsp:sp modelId="{42C057C8-8B7D-4D83-8DD2-83024378C45A}">
      <dsp:nvSpPr>
        <dsp:cNvPr id="0" name=""/>
        <dsp:cNvSpPr/>
      </dsp:nvSpPr>
      <dsp:spPr>
        <a:xfrm>
          <a:off x="5371738" y="74870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E6F42-D627-4132-9BA9-4B5A5248EDD5}">
      <dsp:nvSpPr>
        <dsp:cNvPr id="0" name=""/>
        <dsp:cNvSpPr/>
      </dsp:nvSpPr>
      <dsp:spPr>
        <a:xfrm>
          <a:off x="5859964" y="538685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What is the difference between dropping and withdrawing from a college course?</a:t>
          </a:r>
        </a:p>
      </dsp:txBody>
      <dsp:txXfrm>
        <a:off x="5941686" y="620407"/>
        <a:ext cx="4230590" cy="26267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310B7-CFED-456B-B79C-84E29713208E}">
      <dsp:nvSpPr>
        <dsp:cNvPr id="0" name=""/>
        <dsp:cNvSpPr/>
      </dsp:nvSpPr>
      <dsp:spPr>
        <a:xfrm>
          <a:off x="1251" y="74870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850A0-FE8C-4A9D-AD6B-BAACB5F9DFB5}">
      <dsp:nvSpPr>
        <dsp:cNvPr id="0" name=""/>
        <dsp:cNvSpPr/>
      </dsp:nvSpPr>
      <dsp:spPr>
        <a:xfrm>
          <a:off x="489477" y="538685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Why is it important to know language requirements for a University?</a:t>
          </a:r>
        </a:p>
      </dsp:txBody>
      <dsp:txXfrm>
        <a:off x="571199" y="620407"/>
        <a:ext cx="4230590" cy="2626767"/>
      </dsp:txXfrm>
    </dsp:sp>
    <dsp:sp modelId="{42C057C8-8B7D-4D83-8DD2-83024378C45A}">
      <dsp:nvSpPr>
        <dsp:cNvPr id="0" name=""/>
        <dsp:cNvSpPr/>
      </dsp:nvSpPr>
      <dsp:spPr>
        <a:xfrm>
          <a:off x="5372968" y="121523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E6F42-D627-4132-9BA9-4B5A5248EDD5}">
      <dsp:nvSpPr>
        <dsp:cNvPr id="0" name=""/>
        <dsp:cNvSpPr/>
      </dsp:nvSpPr>
      <dsp:spPr>
        <a:xfrm>
          <a:off x="5861194" y="585337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Why is a growth mindset important to develop as a student?</a:t>
          </a:r>
        </a:p>
      </dsp:txBody>
      <dsp:txXfrm>
        <a:off x="5942916" y="667059"/>
        <a:ext cx="4230590" cy="26267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F0688-9CD6-4022-9548-E3DB9E43DBA5}">
      <dsp:nvSpPr>
        <dsp:cNvPr id="0" name=""/>
        <dsp:cNvSpPr/>
      </dsp:nvSpPr>
      <dsp:spPr>
        <a:xfrm rot="16200000">
          <a:off x="-1154783" y="1872946"/>
          <a:ext cx="2819495" cy="4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1474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Advising appointments</a:t>
          </a:r>
        </a:p>
      </dsp:txBody>
      <dsp:txXfrm>
        <a:off x="-1154783" y="1872946"/>
        <a:ext cx="2819495" cy="409860"/>
      </dsp:txXfrm>
    </dsp:sp>
    <dsp:sp modelId="{24EB7E3F-026C-4A61-BF56-DA386E741618}">
      <dsp:nvSpPr>
        <dsp:cNvPr id="0" name=""/>
        <dsp:cNvSpPr/>
      </dsp:nvSpPr>
      <dsp:spPr>
        <a:xfrm>
          <a:off x="459894" y="668128"/>
          <a:ext cx="2041538" cy="2819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61474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Your short and long term Goals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Consider all your strengths and  interests</a:t>
          </a:r>
        </a:p>
      </dsp:txBody>
      <dsp:txXfrm>
        <a:off x="459894" y="668128"/>
        <a:ext cx="2041538" cy="2819495"/>
      </dsp:txXfrm>
    </dsp:sp>
    <dsp:sp modelId="{FE9D3BBE-D1F9-4385-B4F6-1BAE5F44DDF2}">
      <dsp:nvSpPr>
        <dsp:cNvPr id="0" name=""/>
        <dsp:cNvSpPr/>
      </dsp:nvSpPr>
      <dsp:spPr>
        <a:xfrm>
          <a:off x="50033" y="127113"/>
          <a:ext cx="819720" cy="819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D6DCF-D9A7-4B3D-8B40-D0D578C2580F}">
      <dsp:nvSpPr>
        <dsp:cNvPr id="0" name=""/>
        <dsp:cNvSpPr/>
      </dsp:nvSpPr>
      <dsp:spPr>
        <a:xfrm rot="16200000">
          <a:off x="1836682" y="1872946"/>
          <a:ext cx="2819495" cy="4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1474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Oregon Career Information Systen</a:t>
          </a:r>
        </a:p>
      </dsp:txBody>
      <dsp:txXfrm>
        <a:off x="1836682" y="1872946"/>
        <a:ext cx="2819495" cy="409860"/>
      </dsp:txXfrm>
    </dsp:sp>
    <dsp:sp modelId="{97A0B503-EC0A-43BD-8882-DF767FB5ECB7}">
      <dsp:nvSpPr>
        <dsp:cNvPr id="0" name=""/>
        <dsp:cNvSpPr/>
      </dsp:nvSpPr>
      <dsp:spPr>
        <a:xfrm>
          <a:off x="3451360" y="668128"/>
          <a:ext cx="2041538" cy="2819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61474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Online Career and College Exploration tool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Personal assessments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Information about occupations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Research degrees and scholarships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Free for all students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Visit the CTRC</a:t>
          </a:r>
        </a:p>
      </dsp:txBody>
      <dsp:txXfrm>
        <a:off x="3451360" y="668128"/>
        <a:ext cx="2041538" cy="2819495"/>
      </dsp:txXfrm>
    </dsp:sp>
    <dsp:sp modelId="{F7B4F511-FB1B-4A35-AE81-F867E64D71A2}">
      <dsp:nvSpPr>
        <dsp:cNvPr id="0" name=""/>
        <dsp:cNvSpPr/>
      </dsp:nvSpPr>
      <dsp:spPr>
        <a:xfrm>
          <a:off x="3041500" y="127113"/>
          <a:ext cx="819720" cy="819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ABDAB-D17D-41AC-95C2-61C51D148545}">
      <dsp:nvSpPr>
        <dsp:cNvPr id="0" name=""/>
        <dsp:cNvSpPr/>
      </dsp:nvSpPr>
      <dsp:spPr>
        <a:xfrm rot="16200000">
          <a:off x="4828149" y="1872946"/>
          <a:ext cx="2819495" cy="4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1474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Bureau of Labor Statistics</a:t>
          </a:r>
        </a:p>
      </dsp:txBody>
      <dsp:txXfrm>
        <a:off x="4828149" y="1872946"/>
        <a:ext cx="2819495" cy="409860"/>
      </dsp:txXfrm>
    </dsp:sp>
    <dsp:sp modelId="{FFB16698-A9B9-4979-AD7A-E79ABE408A2F}">
      <dsp:nvSpPr>
        <dsp:cNvPr id="0" name=""/>
        <dsp:cNvSpPr/>
      </dsp:nvSpPr>
      <dsp:spPr>
        <a:xfrm>
          <a:off x="6442827" y="668128"/>
          <a:ext cx="2041538" cy="2819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61474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Nationwide job outlooks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Search by pay or industry growth </a:t>
          </a:r>
        </a:p>
      </dsp:txBody>
      <dsp:txXfrm>
        <a:off x="6442827" y="668128"/>
        <a:ext cx="2041538" cy="2819495"/>
      </dsp:txXfrm>
    </dsp:sp>
    <dsp:sp modelId="{C18CB977-6047-4A84-A7EB-E57866DA51C6}">
      <dsp:nvSpPr>
        <dsp:cNvPr id="0" name=""/>
        <dsp:cNvSpPr/>
      </dsp:nvSpPr>
      <dsp:spPr>
        <a:xfrm>
          <a:off x="6032967" y="127113"/>
          <a:ext cx="819720" cy="81972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BEE3A-6EB4-4352-849F-F519AA3345A3}">
      <dsp:nvSpPr>
        <dsp:cNvPr id="0" name=""/>
        <dsp:cNvSpPr/>
      </dsp:nvSpPr>
      <dsp:spPr>
        <a:xfrm>
          <a:off x="52" y="294153"/>
          <a:ext cx="5056211" cy="7316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Selecting a degree or certificate program </a:t>
          </a:r>
        </a:p>
      </dsp:txBody>
      <dsp:txXfrm>
        <a:off x="52" y="294153"/>
        <a:ext cx="5056211" cy="731610"/>
      </dsp:txXfrm>
    </dsp:sp>
    <dsp:sp modelId="{C9F97C36-65A0-4F40-B20A-76A3FED15564}">
      <dsp:nvSpPr>
        <dsp:cNvPr id="0" name=""/>
        <dsp:cNvSpPr/>
      </dsp:nvSpPr>
      <dsp:spPr>
        <a:xfrm>
          <a:off x="52" y="1025764"/>
          <a:ext cx="5056211" cy="229481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hlinkClick xmlns:r="http://schemas.openxmlformats.org/officeDocument/2006/relationships" r:id="rId1"/>
            </a:rPr>
            <a:t>http://oregoncoastcc.org/degrees/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hlinkClick xmlns:r="http://schemas.openxmlformats.org/officeDocument/2006/relationships" r:id="rId2"/>
            </a:rPr>
            <a:t>http://oregoncoastcc.org/certificates/</a:t>
          </a:r>
          <a:endParaRPr lang="en-US" sz="1900" kern="1200" dirty="0"/>
        </a:p>
      </dsp:txBody>
      <dsp:txXfrm>
        <a:off x="52" y="1025764"/>
        <a:ext cx="5056211" cy="2294819"/>
      </dsp:txXfrm>
    </dsp:sp>
    <dsp:sp modelId="{0A5ADA6C-38E1-49D5-9BE9-5DF2A0DF492E}">
      <dsp:nvSpPr>
        <dsp:cNvPr id="0" name=""/>
        <dsp:cNvSpPr/>
      </dsp:nvSpPr>
      <dsp:spPr>
        <a:xfrm>
          <a:off x="5764134" y="294153"/>
          <a:ext cx="5056211" cy="731610"/>
        </a:xfrm>
        <a:prstGeom prst="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5875" cap="rnd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Course selection</a:t>
          </a:r>
        </a:p>
      </dsp:txBody>
      <dsp:txXfrm>
        <a:off x="5764134" y="294153"/>
        <a:ext cx="5056211" cy="731610"/>
      </dsp:txXfrm>
    </dsp:sp>
    <dsp:sp modelId="{EF7AC882-BCEB-46B6-86CD-7BA312F9AF83}">
      <dsp:nvSpPr>
        <dsp:cNvPr id="0" name=""/>
        <dsp:cNvSpPr/>
      </dsp:nvSpPr>
      <dsp:spPr>
        <a:xfrm>
          <a:off x="5764134" y="1025764"/>
          <a:ext cx="5056211" cy="2294819"/>
        </a:xfrm>
        <a:prstGeom prst="rect">
          <a:avLst/>
        </a:prstGeom>
        <a:solidFill>
          <a:schemeClr val="accent5">
            <a:tint val="40000"/>
            <a:alpha val="90000"/>
            <a:hueOff val="5828064"/>
            <a:satOff val="-18244"/>
            <a:lumOff val="1209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5828064"/>
              <a:satOff val="-18244"/>
              <a:lumOff val="12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Watch for Prerequisites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Plan to start sequence classes in the fall (Examples: Biology, Spanish)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Math pathway appropriate for goals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Plan on CG 100 in your first or second term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Know if you need a foreign language</a:t>
          </a:r>
        </a:p>
      </dsp:txBody>
      <dsp:txXfrm>
        <a:off x="5764134" y="1025764"/>
        <a:ext cx="5056211" cy="22948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55443-1AEC-4D1E-AE5B-A7A03AF9ACD8}">
      <dsp:nvSpPr>
        <dsp:cNvPr id="0" name=""/>
        <dsp:cNvSpPr/>
      </dsp:nvSpPr>
      <dsp:spPr>
        <a:xfrm>
          <a:off x="2667" y="248562"/>
          <a:ext cx="2600324" cy="546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Plagiarism: </a:t>
          </a:r>
        </a:p>
      </dsp:txBody>
      <dsp:txXfrm>
        <a:off x="2667" y="248562"/>
        <a:ext cx="2600324" cy="546024"/>
      </dsp:txXfrm>
    </dsp:sp>
    <dsp:sp modelId="{312F8693-5516-4CB6-B523-6A950F8B2050}">
      <dsp:nvSpPr>
        <dsp:cNvPr id="0" name=""/>
        <dsp:cNvSpPr/>
      </dsp:nvSpPr>
      <dsp:spPr>
        <a:xfrm>
          <a:off x="0" y="668013"/>
          <a:ext cx="2600324" cy="2571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Presenting someone else’s words, ideas, artistry, product, or data as one’s own.</a:t>
          </a:r>
        </a:p>
      </dsp:txBody>
      <dsp:txXfrm>
        <a:off x="0" y="668013"/>
        <a:ext cx="2600324" cy="2571587"/>
      </dsp:txXfrm>
    </dsp:sp>
    <dsp:sp modelId="{76254D43-D285-46D8-923E-F71EE320A30D}">
      <dsp:nvSpPr>
        <dsp:cNvPr id="0" name=""/>
        <dsp:cNvSpPr/>
      </dsp:nvSpPr>
      <dsp:spPr>
        <a:xfrm>
          <a:off x="2967037" y="248562"/>
          <a:ext cx="2600324" cy="546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Collusion (Inappropriate Assistance)</a:t>
          </a:r>
        </a:p>
      </dsp:txBody>
      <dsp:txXfrm>
        <a:off x="2967037" y="248562"/>
        <a:ext cx="2600324" cy="546024"/>
      </dsp:txXfrm>
    </dsp:sp>
    <dsp:sp modelId="{73A8A692-8D2A-4E36-B78A-60106891F9C2}">
      <dsp:nvSpPr>
        <dsp:cNvPr id="0" name=""/>
        <dsp:cNvSpPr/>
      </dsp:nvSpPr>
      <dsp:spPr>
        <a:xfrm>
          <a:off x="2967037" y="794587"/>
          <a:ext cx="2600324" cy="2571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Helping another commit an act of academic dishonesty.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Knowing or negligently allowing your work to be used by others.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Create and offer to sell all or part of an educational assignment.</a:t>
          </a:r>
        </a:p>
      </dsp:txBody>
      <dsp:txXfrm>
        <a:off x="2967037" y="794587"/>
        <a:ext cx="2600324" cy="2571587"/>
      </dsp:txXfrm>
    </dsp:sp>
    <dsp:sp modelId="{8ED994ED-2EB8-486D-9B0C-89F80F3E7161}">
      <dsp:nvSpPr>
        <dsp:cNvPr id="0" name=""/>
        <dsp:cNvSpPr/>
      </dsp:nvSpPr>
      <dsp:spPr>
        <a:xfrm>
          <a:off x="5931407" y="248562"/>
          <a:ext cx="2600324" cy="546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Cheating</a:t>
          </a:r>
        </a:p>
      </dsp:txBody>
      <dsp:txXfrm>
        <a:off x="5931407" y="248562"/>
        <a:ext cx="2600324" cy="546024"/>
      </dsp:txXfrm>
    </dsp:sp>
    <dsp:sp modelId="{BAD4A5C9-C769-48D0-AD36-8B05508BEF63}">
      <dsp:nvSpPr>
        <dsp:cNvPr id="0" name=""/>
        <dsp:cNvSpPr/>
      </dsp:nvSpPr>
      <dsp:spPr>
        <a:xfrm>
          <a:off x="5931407" y="794587"/>
          <a:ext cx="2600324" cy="25715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Act of deceit, fraud, distortion of truth, or improper use of another person’s effort to obtain and educational advantage.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Includes, but is not limited to, unauthorized access to examination materials prior to the exam.</a:t>
          </a:r>
        </a:p>
      </dsp:txBody>
      <dsp:txXfrm>
        <a:off x="5931407" y="794587"/>
        <a:ext cx="2600324" cy="25715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310B7-CFED-456B-B79C-84E29713208E}">
      <dsp:nvSpPr>
        <dsp:cNvPr id="0" name=""/>
        <dsp:cNvSpPr/>
      </dsp:nvSpPr>
      <dsp:spPr>
        <a:xfrm>
          <a:off x="1251" y="74870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850A0-FE8C-4A9D-AD6B-BAACB5F9DFB5}">
      <dsp:nvSpPr>
        <dsp:cNvPr id="0" name=""/>
        <dsp:cNvSpPr/>
      </dsp:nvSpPr>
      <dsp:spPr>
        <a:xfrm>
          <a:off x="489477" y="538685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Why is it important to know language requirements for a University?</a:t>
          </a:r>
        </a:p>
      </dsp:txBody>
      <dsp:txXfrm>
        <a:off x="571199" y="620407"/>
        <a:ext cx="4230590" cy="2626767"/>
      </dsp:txXfrm>
    </dsp:sp>
    <dsp:sp modelId="{42C057C8-8B7D-4D83-8DD2-83024378C45A}">
      <dsp:nvSpPr>
        <dsp:cNvPr id="0" name=""/>
        <dsp:cNvSpPr/>
      </dsp:nvSpPr>
      <dsp:spPr>
        <a:xfrm>
          <a:off x="5372968" y="121523"/>
          <a:ext cx="4394034" cy="2790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E6F42-D627-4132-9BA9-4B5A5248EDD5}">
      <dsp:nvSpPr>
        <dsp:cNvPr id="0" name=""/>
        <dsp:cNvSpPr/>
      </dsp:nvSpPr>
      <dsp:spPr>
        <a:xfrm>
          <a:off x="5861194" y="585337"/>
          <a:ext cx="4394034" cy="2790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Why is a growth mindset important to develop as a student?</a:t>
          </a:r>
        </a:p>
      </dsp:txBody>
      <dsp:txXfrm>
        <a:off x="5942916" y="667059"/>
        <a:ext cx="4230590" cy="2626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75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4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50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152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4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710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40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99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5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3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2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4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0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8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1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9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A661-20CE-4EDD-AEFF-C24431FAC399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4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98A661-20CE-4EDD-AEFF-C24431FAC399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89ED816-DED4-463C-BBFC-CD18B1C4D9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54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success.oregonstate.edu/sites/success.oregonstate.edu/files/LearningCorner/Tools/time_log_worksheet_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eb.appstorm.net/roundups/15-cool-alternatives-to-google-calendar/" TargetMode="External"/><Relationship Id="rId7" Type="http://schemas.openxmlformats.org/officeDocument/2006/relationships/hyperlink" Target="https://www.themakeyourownzone.com/2017/08/2018-free-printable-planner-pages.html" TargetMode="External"/><Relationship Id="rId2" Type="http://schemas.openxmlformats.org/officeDocument/2006/relationships/hyperlink" Target="http://lifehacker.com/5048189/five-best-calendar-applica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ccess.oregonstate.edu/learning/all-worksheets" TargetMode="External"/><Relationship Id="rId5" Type="http://schemas.openxmlformats.org/officeDocument/2006/relationships/hyperlink" Target="http://www.businessinsider.com/the-12-best-apps-for-students-studying-productivity-and-homework-2016-8" TargetMode="External"/><Relationship Id="rId4" Type="http://schemas.openxmlformats.org/officeDocument/2006/relationships/hyperlink" Target="https://www.thebalance.com/free-online-calendars-1357935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regoncoastcc.org/campus-lif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oregoncoastcc.org/myoccc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my.pcc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youtube.com/watch?v=ElVUqv0v1E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medium.com/@fabiosinibaldi/the-two-mindsets-that-determine-our-destinies-a3f87e6c7da7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8.xml"/><Relationship Id="rId7" Type="http://schemas.openxmlformats.org/officeDocument/2006/relationships/hyperlink" Target="https://catalog.oregoncoastcc.org/academic-integrity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pcc.edu/enroll/paying-for-college/financial-aid/maintain-eligibility/satisfactory-academic-progress.html" TargetMode="External"/><Relationship Id="rId7" Type="http://schemas.openxmlformats.org/officeDocument/2006/relationships/hyperlink" Target="https://www.pcc.edu/resources/student-records/academic-progress/academic-standards.html" TargetMode="External"/><Relationship Id="rId2" Type="http://schemas.openxmlformats.org/officeDocument/2006/relationships/hyperlink" Target="http://www.oregoncoastcc.org/sa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cc.edu/enroll/paying-for-college/financial-aid/maintain-eligibility/satisfactory-academic-progress.html#collapse0-2" TargetMode="External"/><Relationship Id="rId5" Type="http://schemas.openxmlformats.org/officeDocument/2006/relationships/hyperlink" Target="https://www.pcc.edu/enroll/paying-for-college/financial-aid/maintain-eligibility/satisfactory-academic-progress.html#collapse0-1" TargetMode="External"/><Relationship Id="rId4" Type="http://schemas.openxmlformats.org/officeDocument/2006/relationships/hyperlink" Target="https://www.pcc.edu/enroll/paying-for-college/financial-aid/maintain-eligibility/satisfactory-academic-progress.html#collapse0-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goncoastcc.org/scholarships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&amp;ehk=sNiKKq7L72U3fcKbJwkG7A&amp;r=0&amp;pid=OfficeInsert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oregoncoastcc.org/myocc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2.png&amp;ehk=sNiKKq7L72U3fcKbJwkG7A&amp;r=0&amp;pid=OfficeInsert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oregoncoastcc.org/myocc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2.png&amp;ehk=sNiKKq7L72U3fcKbJwkG7A&amp;r=0&amp;pid=OfficeInsert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oregoncoastcc.org/myocc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2.png&amp;ehk=sNiKKq7L72U3fcKbJwkG7A&amp;r=0&amp;pid=OfficeInser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&amp;ehk=sNiKKq7L72U3fcKbJwkG7A&amp;r=0&amp;pid=OfficeInsert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oregoncoastcc.org/student-email-setup-and-acces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85FDA20-1F2D-4C6B-BEA2-541F2A2DB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Snip Diagonal Corner Rectangle 6">
            <a:extLst>
              <a:ext uri="{FF2B5EF4-FFF2-40B4-BE49-F238E27FC236}">
                <a16:creationId xmlns:a16="http://schemas.microsoft.com/office/drawing/2014/main" id="{D7A1FF82-7172-4BD7-A331-B18CA494D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1000C-D5CF-4F5A-832E-E1975F835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0" y="2186302"/>
            <a:ext cx="8737600" cy="2716107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Welcome to Oregon Coast Community College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0AB07-EBFE-49F5-A209-48D527F56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915" y="4902409"/>
            <a:ext cx="6673254" cy="91440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Academic Orientation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2019-2020</a:t>
            </a: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3A7C25-9D89-0346-A3DB-476FDC5B6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1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D2600CBB-0CF8-4237-8491-B7864363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1552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Do you know? If not yet, you will…</a:t>
            </a:r>
          </a:p>
        </p:txBody>
      </p:sp>
      <p:sp>
        <p:nvSpPr>
          <p:cNvPr id="22" name="Snip Diagonal Corner Rectangle 21">
            <a:extLst>
              <a:ext uri="{FF2B5EF4-FFF2-40B4-BE49-F238E27FC236}">
                <a16:creationId xmlns:a16="http://schemas.microsoft.com/office/drawing/2014/main" id="{E4CBBC1E-991D-4CF9-BCA5-AB149687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E78324-B75D-452A-8D27-DDF47C857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235339"/>
              </p:ext>
            </p:extLst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0006BE0-D787-6D45-A1F9-4AB6D6FA4A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99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Will College be different than what you’re used to?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B8F420-B424-4237-B7E1-F75D14D8E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264488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C460ECE-AB85-F34D-8368-E4895DDE5A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56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sz="33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much time do you have</a:t>
            </a:r>
            <a:r>
              <a:rPr lang="en-US" sz="3300" dirty="0"/>
              <a:t>? How much will you need for classes?</a:t>
            </a:r>
          </a:p>
        </p:txBody>
      </p:sp>
      <p:pic>
        <p:nvPicPr>
          <p:cNvPr id="6" name="Graphic 5" descr="Scales of justice">
            <a:extLst>
              <a:ext uri="{FF2B5EF4-FFF2-40B4-BE49-F238E27FC236}">
                <a16:creationId xmlns:a16="http://schemas.microsoft.com/office/drawing/2014/main" id="{BC3C5807-5872-4A4E-BEC0-7B531E784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5676" y="733647"/>
            <a:ext cx="3575884" cy="3575884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2CCB2-1B1E-478E-BB27-4F76A5BE2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654" y="733647"/>
            <a:ext cx="4419171" cy="3575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 general: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For every credit you are registered for you can expect to spend one hour per week in class (or online) and 2-3 additional hours out of class studying.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Being a full-time student is a similar time commitment to a full-time job.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135B159-4A27-0547-A25A-792D2415C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9EEA5-1FC0-439B-B865-4E71DA58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22" y="820401"/>
            <a:ext cx="8534400" cy="1507067"/>
          </a:xfrm>
        </p:spPr>
        <p:txBody>
          <a:bodyPr/>
          <a:lstStyle/>
          <a:p>
            <a:r>
              <a:rPr lang="en-US" dirty="0"/>
              <a:t>Calendars, planners, Time management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F40FA-4BC9-4BCD-9BED-F8330B5BC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2" y="2803849"/>
            <a:ext cx="4867502" cy="361526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Electronic Tools: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Phone calendars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Calendar Apps 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http://lifehacker.com/5048189/five-best-calendar-applications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Google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Other</a:t>
            </a:r>
          </a:p>
          <a:p>
            <a:pPr lvl="3"/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http://web.appstorm.net/roundups/15-cool-alternatives-to-google-calendar/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3"/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https://www.thebalance.com/free-online-calendars-1357935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Smartphone Apps:</a:t>
            </a:r>
          </a:p>
          <a:p>
            <a:pPr lvl="3"/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http://www.businessinsider.com/the-12-best-apps-for-students-studying-productivity-and-homework-2016-8</a:t>
            </a:r>
            <a:r>
              <a:rPr lang="en-US" dirty="0">
                <a:solidFill>
                  <a:schemeClr val="tx1"/>
                </a:solidFill>
              </a:rPr>
              <a:t>​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BBDA4-BE15-431B-8A80-C04701A18E4C}"/>
              </a:ext>
            </a:extLst>
          </p:cNvPr>
          <p:cNvSpPr txBox="1">
            <a:spLocks/>
          </p:cNvSpPr>
          <p:nvPr/>
        </p:nvSpPr>
        <p:spPr>
          <a:xfrm>
            <a:off x="6096000" y="2494532"/>
            <a:ext cx="4660451" cy="36887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Print Tools: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http://success.oregonstate.edu/learning/all-worksheets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Daily Planners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Weekly Planners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Term Planners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Include all tests and assignments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Color code</a:t>
            </a:r>
          </a:p>
          <a:p>
            <a:r>
              <a:rPr lang="en-US" dirty="0">
                <a:solidFill>
                  <a:schemeClr val="tx1"/>
                </a:solidFill>
              </a:rPr>
              <a:t>Print Your Own:</a:t>
            </a:r>
          </a:p>
          <a:p>
            <a:pPr lvl="1"/>
            <a:r>
              <a:rPr lang="en-US" sz="12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https://www.themakeyourownzone.com/2017/08/2018-free-printable-planner-pages.html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25E23C9-AE89-BB49-A6C6-6DAF0B8703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0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B58F3-35EA-40E4-A2B7-EE79A9A5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Placeholder for student voices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3AAC3-1A71-42E1-AE4E-9334FD662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9D15628-64DE-6941-BB46-03ED80B14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49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D69B8-F6B8-4FD2-9B03-B1AAF4E5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en-US" sz="5200" dirty="0"/>
              <a:t>You’re not in this alone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CCE8-FF32-4727-8417-428C8C706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Share your goals and why going to college is important, with others. Your schedule may be changing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Employers – how many hours can you work, and will you be available on-call?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Family / friends – how can they support you in balancing your old and new commitments?</a:t>
            </a: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D30FDE1-D7A2-1649-8C97-D2AE64DC2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16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D69B8-F6B8-4FD2-9B03-B1AAF4E5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en-US" sz="5200" dirty="0"/>
              <a:t>You’re not in this alone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CCE8-FF32-4727-8417-428C8C706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OCCC has FREE resources to help with your academics: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Math Lab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Writing Lab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Tutoring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Library Rooms/Computer Labs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Office 365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Forgot Your Lunch?</a:t>
            </a: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5AC976D-C026-D141-9E63-06ED9F178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10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D69B8-F6B8-4FD2-9B03-B1AAF4E5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en-US" sz="5200" dirty="0"/>
              <a:t>Student Involvment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CCE8-FF32-4727-8417-428C8C706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Get involved with your classmates!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Attend a campus event –Shark Bites, Welcome Week, Student Forums, etc.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Associated Student Government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PTK Honors Society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Clubs – Costuming, Drama,Eco-green, Equity and Inclusion, Gaming, Gender Sexuality Alliance, Journalism, Sea Fans, STEM, Student Nurses, Waves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Start a new club!</a:t>
            </a:r>
          </a:p>
          <a:p>
            <a:pPr lvl="1"/>
            <a:r>
              <a:rPr lang="en-US" dirty="0">
                <a:hlinkClick r:id="rId2"/>
              </a:rPr>
              <a:t>http://www.oregoncoastcc.org/campus-life/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2321832-23BB-3E49-8C4D-C48323898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90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DF22-359F-49DB-8B6C-C827FF0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48" y="5314575"/>
            <a:ext cx="10381894" cy="1507067"/>
          </a:xfrm>
        </p:spPr>
        <p:txBody>
          <a:bodyPr/>
          <a:lstStyle/>
          <a:p>
            <a:r>
              <a:rPr lang="en-US" dirty="0"/>
              <a:t>Electronic tools and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699D-871A-4A50-9EC5-9248CE3D2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1133" y="1586805"/>
            <a:ext cx="3943772" cy="39098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Your MY OCCC Portal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CANVAS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Registration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College Email – OCCC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02A134-9651-49CC-95FA-15D267BD8B31}"/>
              </a:ext>
            </a:extLst>
          </p:cNvPr>
          <p:cNvGrpSpPr/>
          <p:nvPr/>
        </p:nvGrpSpPr>
        <p:grpSpPr>
          <a:xfrm>
            <a:off x="457777" y="1066391"/>
            <a:ext cx="4490393" cy="4526269"/>
            <a:chOff x="7418644" y="2212862"/>
            <a:chExt cx="4490393" cy="452626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ABC807-8FED-446A-B9BA-91E0EE045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18644" y="2212862"/>
              <a:ext cx="4490393" cy="452626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9DD709-6E18-4790-8A2B-27A0835827A6}"/>
                </a:ext>
              </a:extLst>
            </p:cNvPr>
            <p:cNvSpPr/>
            <p:nvPr/>
          </p:nvSpPr>
          <p:spPr>
            <a:xfrm>
              <a:off x="9619861" y="2780313"/>
              <a:ext cx="748177" cy="1250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B3A3C4-999A-4846-B23E-A3A0C3822078}"/>
                </a:ext>
              </a:extLst>
            </p:cNvPr>
            <p:cNvSpPr/>
            <p:nvPr/>
          </p:nvSpPr>
          <p:spPr>
            <a:xfrm>
              <a:off x="8736563" y="3268862"/>
              <a:ext cx="748177" cy="1250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7FA9CAA-E4F3-41B3-9799-19E43CA33C7D}"/>
                </a:ext>
              </a:extLst>
            </p:cNvPr>
            <p:cNvSpPr/>
            <p:nvPr/>
          </p:nvSpPr>
          <p:spPr>
            <a:xfrm>
              <a:off x="8655699" y="3019470"/>
              <a:ext cx="674914" cy="1250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F64927D-A5C0-469D-925E-ECFC6BDD8509}"/>
                </a:ext>
              </a:extLst>
            </p:cNvPr>
            <p:cNvSpPr/>
            <p:nvPr/>
          </p:nvSpPr>
          <p:spPr>
            <a:xfrm>
              <a:off x="8619068" y="3110182"/>
              <a:ext cx="711546" cy="972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185AFF-3973-4895-A627-15C3ED3A0B2C}"/>
              </a:ext>
            </a:extLst>
          </p:cNvPr>
          <p:cNvGrpSpPr/>
          <p:nvPr/>
        </p:nvGrpSpPr>
        <p:grpSpPr>
          <a:xfrm>
            <a:off x="2005768" y="22858"/>
            <a:ext cx="8920692" cy="1066871"/>
            <a:chOff x="1447346" y="263108"/>
            <a:chExt cx="8920692" cy="11132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775EFC6-06FF-4751-9AB5-11C3123B6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7346" y="263108"/>
              <a:ext cx="8920692" cy="1113267"/>
            </a:xfrm>
            <a:prstGeom prst="rect">
              <a:avLst/>
            </a:prstGeom>
          </p:spPr>
        </p:pic>
        <p:sp>
          <p:nvSpPr>
            <p:cNvPr id="6" name="Circle: Hollow 5">
              <a:extLst>
                <a:ext uri="{FF2B5EF4-FFF2-40B4-BE49-F238E27FC236}">
                  <a16:creationId xmlns:a16="http://schemas.microsoft.com/office/drawing/2014/main" id="{B5143B01-62ED-43CC-AA00-C1F3E552A94F}"/>
                </a:ext>
              </a:extLst>
            </p:cNvPr>
            <p:cNvSpPr/>
            <p:nvPr/>
          </p:nvSpPr>
          <p:spPr>
            <a:xfrm>
              <a:off x="9356417" y="735298"/>
              <a:ext cx="936977" cy="513207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FFD112-8ACB-41A0-AFEC-3323E3F7DF73}"/>
              </a:ext>
            </a:extLst>
          </p:cNvPr>
          <p:cNvCxnSpPr/>
          <p:nvPr/>
        </p:nvCxnSpPr>
        <p:spPr>
          <a:xfrm>
            <a:off x="3909527" y="2509935"/>
            <a:ext cx="2556587" cy="429208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F042A9-AC6A-4942-92D7-EA2DACB43E4A}"/>
              </a:ext>
            </a:extLst>
          </p:cNvPr>
          <p:cNvCxnSpPr>
            <a:cxnSpLocks/>
          </p:cNvCxnSpPr>
          <p:nvPr/>
        </p:nvCxnSpPr>
        <p:spPr>
          <a:xfrm flipV="1">
            <a:off x="3629608" y="3336492"/>
            <a:ext cx="2836506" cy="189335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19DA36-63E7-4495-903D-378D10558E5E}"/>
              </a:ext>
            </a:extLst>
          </p:cNvPr>
          <p:cNvCxnSpPr>
            <a:cxnSpLocks/>
          </p:cNvCxnSpPr>
          <p:nvPr/>
        </p:nvCxnSpPr>
        <p:spPr>
          <a:xfrm>
            <a:off x="3629608" y="3736256"/>
            <a:ext cx="2836506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9E77D74-E02A-4029-88F9-E78FCC7D519C}"/>
              </a:ext>
            </a:extLst>
          </p:cNvPr>
          <p:cNvSpPr txBox="1"/>
          <p:nvPr/>
        </p:nvSpPr>
        <p:spPr>
          <a:xfrm>
            <a:off x="5994400" y="4233333"/>
            <a:ext cx="453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http://oregoncoastcc.org/myoccc/</a:t>
            </a:r>
            <a:endParaRPr lang="en-US" dirty="0"/>
          </a:p>
        </p:txBody>
      </p:sp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9B61405-E23C-8F49-9A55-CA24714822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90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DF22-359F-49DB-8B6C-C827FF0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75" y="344540"/>
            <a:ext cx="10381894" cy="1507067"/>
          </a:xfrm>
        </p:spPr>
        <p:txBody>
          <a:bodyPr/>
          <a:lstStyle/>
          <a:p>
            <a:r>
              <a:rPr lang="en-US" dirty="0"/>
              <a:t>Electronic tools and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699D-871A-4A50-9EC5-9248CE3D2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75" y="2183363"/>
            <a:ext cx="8534400" cy="389985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My PCC: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Financial Aid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Transcript Evaluations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Grad Plan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https://my.pcc.edu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1026" name="Picture 2" descr="Image result for portland community college myPCC login">
            <a:extLst>
              <a:ext uri="{FF2B5EF4-FFF2-40B4-BE49-F238E27FC236}">
                <a16:creationId xmlns:a16="http://schemas.microsoft.com/office/drawing/2014/main" id="{6D06BDCA-4947-4FF8-8982-2579D221A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41" y="2698044"/>
            <a:ext cx="7739603" cy="286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56CD4A4-625B-F649-A7D5-441C8E0FD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1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1F1D44-D5FD-40B2-B171-62516972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In this orientation: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EB2659-704D-4194-9172-8AA05EC436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575087"/>
              </p:ext>
            </p:extLst>
          </p:nvPr>
        </p:nvGraphicFramePr>
        <p:xfrm>
          <a:off x="940645" y="941424"/>
          <a:ext cx="7189228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4748584-5DB9-FA4D-93A3-3AE2963A5A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4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41C0-EB82-43EE-8882-3560A864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58145-C1FF-47C5-B446-CA39B03EB48F}"/>
              </a:ext>
            </a:extLst>
          </p:cNvPr>
          <p:cNvSpPr txBox="1"/>
          <p:nvPr/>
        </p:nvSpPr>
        <p:spPr>
          <a:xfrm>
            <a:off x="1090260" y="2473855"/>
            <a:ext cx="5379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Academic Calendar available in the “Quick Links” section</a:t>
            </a:r>
          </a:p>
          <a:p>
            <a:endParaRPr lang="en-US" dirty="0"/>
          </a:p>
          <a:p>
            <a:r>
              <a:rPr lang="en-US" dirty="0"/>
              <a:t>For next term when is your: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Payment deadline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day of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Last day to add/drop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Last day to withdraw from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Finals week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26960-333B-48F7-B775-20A7F3481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687" y="1"/>
            <a:ext cx="4743003" cy="67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85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41C0-EB82-43EE-8882-3560A864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en-US" dirty="0"/>
              <a:t>Drops and withdrawals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58145-C1FF-47C5-B446-CA39B03EB48F}"/>
              </a:ext>
            </a:extLst>
          </p:cNvPr>
          <p:cNvSpPr txBox="1"/>
          <p:nvPr/>
        </p:nvSpPr>
        <p:spPr>
          <a:xfrm>
            <a:off x="2031860" y="1699414"/>
            <a:ext cx="329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What’s the difference?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26960-333B-48F7-B775-20A7F3481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516" y="0"/>
            <a:ext cx="4497174" cy="698695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D5E5F7-53A7-45BE-B20B-1CF693B22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651027"/>
              </p:ext>
            </p:extLst>
          </p:nvPr>
        </p:nvGraphicFramePr>
        <p:xfrm>
          <a:off x="684212" y="2747866"/>
          <a:ext cx="6353176" cy="312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23">
                  <a:extLst>
                    <a:ext uri="{9D8B030D-6E8A-4147-A177-3AD203B41FA5}">
                      <a16:colId xmlns:a16="http://schemas.microsoft.com/office/drawing/2014/main" val="3008571741"/>
                    </a:ext>
                  </a:extLst>
                </a:gridCol>
                <a:gridCol w="2062065">
                  <a:extLst>
                    <a:ext uri="{9D8B030D-6E8A-4147-A177-3AD203B41FA5}">
                      <a16:colId xmlns:a16="http://schemas.microsoft.com/office/drawing/2014/main" val="1180628392"/>
                    </a:ext>
                  </a:extLst>
                </a:gridCol>
                <a:gridCol w="2099388">
                  <a:extLst>
                    <a:ext uri="{9D8B030D-6E8A-4147-A177-3AD203B41FA5}">
                      <a16:colId xmlns:a16="http://schemas.microsoft.com/office/drawing/2014/main" val="574138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Withdrawal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361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Dates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Weeks 2-8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73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Tuition refund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224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 Transcript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 – “W”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451979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/>
                        <a:t>Affects 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788560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US" dirty="0"/>
                        <a:t>Can affect financial 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587569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/>
                        <a:t>Discuss with an advisor 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010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274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D2600CBB-0CF8-4237-8491-B7864363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1552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Check your Knowledge</a:t>
            </a:r>
          </a:p>
        </p:txBody>
      </p:sp>
      <p:sp>
        <p:nvSpPr>
          <p:cNvPr id="22" name="Snip Diagonal Corner Rectangle 21">
            <a:extLst>
              <a:ext uri="{FF2B5EF4-FFF2-40B4-BE49-F238E27FC236}">
                <a16:creationId xmlns:a16="http://schemas.microsoft.com/office/drawing/2014/main" id="{E4CBBC1E-991D-4CF9-BCA5-AB149687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E78324-B75D-452A-8D27-DDF47C8572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A3A9943-9E80-0447-AF8E-B677A181EE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05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7986E7-0E3C-4F64-886E-935DDCB83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3033" y="1420238"/>
            <a:ext cx="4415786" cy="4751961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03D17F-F79E-40E5-9563-A1CFFCC06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5D5775-627F-4588-82B3-905EDF231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7F2A20-5DE4-4BC0-91EA-5FFE33A4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536BA0-56C7-429C-B41E-B5724F0CD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F15726F-71BE-4007-B9B6-0A1AA0D52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766862-93F3-4988-8DBC-3A85FEB7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685799"/>
            <a:ext cx="10363234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Academic and career advising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F47E7-2FFC-4107-B258-354B478D9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3843867"/>
            <a:ext cx="6400800" cy="1947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How to make the most of your appointments and resources</a:t>
            </a:r>
          </a:p>
        </p:txBody>
      </p:sp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FB9F3B9-FD1B-2149-A6B3-6A778EC68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69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D2600CBB-0CF8-4237-8491-B7864363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1552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Do you know? If not yet, you will…</a:t>
            </a:r>
          </a:p>
        </p:txBody>
      </p:sp>
      <p:sp>
        <p:nvSpPr>
          <p:cNvPr id="22" name="Snip Diagonal Corner Rectangle 21">
            <a:extLst>
              <a:ext uri="{FF2B5EF4-FFF2-40B4-BE49-F238E27FC236}">
                <a16:creationId xmlns:a16="http://schemas.microsoft.com/office/drawing/2014/main" id="{E4CBBC1E-991D-4CF9-BCA5-AB149687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E78324-B75D-452A-8D27-DDF47C857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045262"/>
              </p:ext>
            </p:extLst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2991A58-B46E-6D43-9D98-EC19C8D600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06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DF22-359F-49DB-8B6C-C827FF0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75" y="344540"/>
            <a:ext cx="10381894" cy="1507067"/>
          </a:xfrm>
        </p:spPr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Growth Mindset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9E682-59CB-44BB-91CA-CBB997ECC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7" t="-4263" r="-3921" b="4263"/>
          <a:stretch/>
        </p:blipFill>
        <p:spPr>
          <a:xfrm>
            <a:off x="1614312" y="2062937"/>
            <a:ext cx="6355292" cy="3971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3917B3-228C-4229-AFC2-18AF62976361}"/>
              </a:ext>
            </a:extLst>
          </p:cNvPr>
          <p:cNvSpPr txBox="1"/>
          <p:nvPr/>
        </p:nvSpPr>
        <p:spPr>
          <a:xfrm>
            <a:off x="8387645" y="2178756"/>
            <a:ext cx="2822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 by Carol Dweck and others suggests that mindset is just as important as ‘talent’ in determining success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D9D3B7-F356-4D74-81C6-F9D8370979C0}"/>
              </a:ext>
            </a:extLst>
          </p:cNvPr>
          <p:cNvSpPr txBox="1"/>
          <p:nvPr/>
        </p:nvSpPr>
        <p:spPr>
          <a:xfrm>
            <a:off x="1614312" y="6246193"/>
            <a:ext cx="6931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Image: Fabio Sinibaldi</a:t>
            </a:r>
          </a:p>
          <a:p>
            <a:r>
              <a:rPr lang="en-US" sz="1000" dirty="0"/>
              <a:t> </a:t>
            </a:r>
            <a:r>
              <a:rPr lang="en-US" sz="1000" dirty="0">
                <a:hlinkClick r:id="rId4"/>
              </a:rPr>
              <a:t>https://medium.com/@fabiosinibaldi/the-two-mindsets-that-determine-our-destinies-a3f87e6c7da7</a:t>
            </a:r>
            <a:r>
              <a:rPr lang="en-US" sz="1000" dirty="0"/>
              <a:t> </a:t>
            </a:r>
          </a:p>
        </p:txBody>
      </p:sp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CD400D6-3127-FD4D-A31A-A82E34ACB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27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DF22-359F-49DB-8B6C-C827FF0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75" y="344540"/>
            <a:ext cx="10381894" cy="1507067"/>
          </a:xfrm>
        </p:spPr>
        <p:txBody>
          <a:bodyPr/>
          <a:lstStyle/>
          <a:p>
            <a:r>
              <a:rPr lang="en-US" dirty="0"/>
              <a:t>Career exploration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3140AF-2C93-4076-9D24-A2B755C997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475053"/>
              </p:ext>
            </p:extLst>
          </p:nvPr>
        </p:nvGraphicFramePr>
        <p:xfrm>
          <a:off x="1160074" y="2094723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AED4FCE-0090-9646-93A9-0F7F76545F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39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DF22-359F-49DB-8B6C-C827FF0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>Program planning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E50FDC5-2A17-4F33-8AE9-E91D53491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609808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AFCED90-4C24-DC40-B6D6-A9E0D1DFCD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58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0DF22-359F-49DB-8B6C-C827FF0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Tracking your progress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699D-871A-4A50-9EC5-9248CE3D2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Grades are important: C or better requirement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Instructors and advisors work together to communicate with and offer resources to students whose academic success is at risk through Early Alerts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E814A7C-290F-8645-A381-8945C54EB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82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93FE-FCCD-4F17-ABEE-F98D1F06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538132"/>
            <a:ext cx="10567988" cy="1507067"/>
          </a:xfrm>
        </p:spPr>
        <p:txBody>
          <a:bodyPr/>
          <a:lstStyle/>
          <a:p>
            <a:r>
              <a:rPr lang="en-US" dirty="0"/>
              <a:t>Academic integrity and plagiarism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2BB32E-9959-46A7-B0E9-9C953D7A4F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79983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DD068A2-ED90-4428-9B15-BEF0116333BE}"/>
              </a:ext>
            </a:extLst>
          </p:cNvPr>
          <p:cNvSpPr/>
          <p:nvPr/>
        </p:nvSpPr>
        <p:spPr>
          <a:xfrm>
            <a:off x="1181100" y="5849034"/>
            <a:ext cx="7175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https://catalog.oregoncoastcc.org/academic-integrity</a:t>
            </a:r>
            <a:endParaRPr lang="en-US" dirty="0"/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40676E0-686A-B74F-A87F-2A26159EC0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0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11" y="318004"/>
            <a:ext cx="8534400" cy="1507067"/>
          </a:xfrm>
        </p:spPr>
        <p:txBody>
          <a:bodyPr/>
          <a:lstStyle/>
          <a:p>
            <a:r>
              <a:rPr lang="en-US" dirty="0"/>
              <a:t>At the end of the orientation…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2CCB2-1B1E-478E-BB27-4F76A5BE2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711" y="2330042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You’ll know:</a:t>
            </a:r>
          </a:p>
          <a:p>
            <a:r>
              <a:rPr lang="en-US" dirty="0">
                <a:solidFill>
                  <a:schemeClr val="tx1"/>
                </a:solidFill>
              </a:rPr>
              <a:t>How to register for classes</a:t>
            </a:r>
          </a:p>
          <a:p>
            <a:r>
              <a:rPr lang="en-US" dirty="0">
                <a:solidFill>
                  <a:schemeClr val="tx1"/>
                </a:solidFill>
              </a:rPr>
              <a:t>Important dates for your first term</a:t>
            </a:r>
          </a:p>
          <a:p>
            <a:r>
              <a:rPr lang="en-US" dirty="0">
                <a:solidFill>
                  <a:schemeClr val="tx1"/>
                </a:solidFill>
              </a:rPr>
              <a:t>Where to look for resources</a:t>
            </a:r>
          </a:p>
          <a:p>
            <a:r>
              <a:rPr lang="en-US" dirty="0">
                <a:solidFill>
                  <a:schemeClr val="tx1"/>
                </a:solidFill>
              </a:rPr>
              <a:t>Tips for being a successful student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B60809A-3B64-5546-978C-07DD1DF53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39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DF22-359F-49DB-8B6C-C827FF0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7350079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Tracking your progress: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the mypcc grad plan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075D61-1397-43CE-83B1-855E8FD2F2C9}"/>
              </a:ext>
            </a:extLst>
          </p:cNvPr>
          <p:cNvGrpSpPr/>
          <p:nvPr/>
        </p:nvGrpSpPr>
        <p:grpSpPr>
          <a:xfrm>
            <a:off x="638174" y="293511"/>
            <a:ext cx="6549773" cy="3939067"/>
            <a:chOff x="-90306" y="788455"/>
            <a:chExt cx="12192000" cy="5001144"/>
          </a:xfrm>
        </p:grpSpPr>
        <p:pic>
          <p:nvPicPr>
            <p:cNvPr id="7" name="Picture 6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F35E70D8-CF3D-4A59-B4E1-0897FB4F8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93"/>
            <a:stretch/>
          </p:blipFill>
          <p:spPr>
            <a:xfrm>
              <a:off x="-90306" y="788455"/>
              <a:ext cx="12192000" cy="500114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F1EBC8-688E-457A-8965-74810ED34EC6}"/>
                </a:ext>
              </a:extLst>
            </p:cNvPr>
            <p:cNvSpPr/>
            <p:nvPr/>
          </p:nvSpPr>
          <p:spPr>
            <a:xfrm>
              <a:off x="2043289" y="1532373"/>
              <a:ext cx="632178" cy="5447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975FEB-EB22-4265-87DB-98C8B1A03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59517"/>
            <a:ext cx="2981858" cy="3208867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5F12FA-1912-4E22-A32D-0831ADB49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D85A33A-E141-4004-96FE-2B25852F7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DBBF9A1-F02B-475F-8E25-E42F60053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4E10861-F5C5-4FCE-BB8E-126306C8C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EE8BD36-DC78-4FAA-AC76-FF2D4FAD3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 descr="What is your GRAD Plan - Word">
            <a:extLst>
              <a:ext uri="{FF2B5EF4-FFF2-40B4-BE49-F238E27FC236}">
                <a16:creationId xmlns:a16="http://schemas.microsoft.com/office/drawing/2014/main" id="{92FCA59F-10B5-4B2B-9EAF-FE846CCD22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4444" r="25742" b="-1111"/>
          <a:stretch/>
        </p:blipFill>
        <p:spPr>
          <a:xfrm>
            <a:off x="8173369" y="689616"/>
            <a:ext cx="3943800" cy="5304783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717EF1F-B391-BC49-9CAF-E323B8B15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90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0DF22-359F-49DB-8B6C-C827FF0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Make the most of your advising appointments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699D-871A-4A50-9EC5-9248CE3D2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Advising is required every term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Schedule an appointment online at or </a:t>
            </a:r>
            <a:r>
              <a:rPr lang="en-US" b="1" u="sng" dirty="0">
                <a:solidFill>
                  <a:schemeClr val="tx1"/>
                </a:solidFill>
              </a:rPr>
              <a:t>before</a:t>
            </a:r>
            <a:r>
              <a:rPr lang="en-US" dirty="0">
                <a:solidFill>
                  <a:schemeClr val="tx1"/>
                </a:solidFill>
              </a:rPr>
              <a:t> week 6 of the term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Review your GRAD Plan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Prepare your schedule ideas for the next term and your academic plan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Ask for resources in any area you would like to be performing better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Write down questions so you don’t forget to ask!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400D928-B127-A340-B6F8-D65973D9D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3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D2600CBB-0CF8-4237-8491-B7864363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1552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Check your knowledge</a:t>
            </a:r>
          </a:p>
        </p:txBody>
      </p:sp>
      <p:sp>
        <p:nvSpPr>
          <p:cNvPr id="22" name="Snip Diagonal Corner Rectangle 21">
            <a:extLst>
              <a:ext uri="{FF2B5EF4-FFF2-40B4-BE49-F238E27FC236}">
                <a16:creationId xmlns:a16="http://schemas.microsoft.com/office/drawing/2014/main" id="{E4CBBC1E-991D-4CF9-BCA5-AB149687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E78324-B75D-452A-8D27-DDF47C857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252580"/>
              </p:ext>
            </p:extLst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AC7C3BB-E75E-8D4D-87F4-EC3497DC8C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33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7986E7-0E3C-4F64-886E-935DDCB83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3033" y="1420238"/>
            <a:ext cx="4415786" cy="4751961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03D17F-F79E-40E5-9563-A1CFFCC06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5D5775-627F-4588-82B3-905EDF231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7F2A20-5DE4-4BC0-91EA-5FFE33A4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536BA0-56C7-429C-B41E-B5724F0CD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F15726F-71BE-4007-B9B6-0A1AA0D52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766862-93F3-4988-8DBC-3A85FEB7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685799"/>
            <a:ext cx="10363234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Paying for school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F47E7-2FFC-4107-B258-354B478D9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3843867"/>
            <a:ext cx="6400800" cy="1947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Financial Aid overview and student account policies at OCCC</a:t>
            </a:r>
          </a:p>
        </p:txBody>
      </p:sp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49A0070-5CDF-E74C-8BE5-2D348820C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53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D2600CBB-0CF8-4237-8491-B7864363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1552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Do you know? If not yet, you will…</a:t>
            </a:r>
          </a:p>
        </p:txBody>
      </p:sp>
      <p:sp>
        <p:nvSpPr>
          <p:cNvPr id="22" name="Snip Diagonal Corner Rectangle 21">
            <a:extLst>
              <a:ext uri="{FF2B5EF4-FFF2-40B4-BE49-F238E27FC236}">
                <a16:creationId xmlns:a16="http://schemas.microsoft.com/office/drawing/2014/main" id="{E4CBBC1E-991D-4CF9-BCA5-AB149687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E78324-B75D-452A-8D27-DDF47C857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29676"/>
              </p:ext>
            </p:extLst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8307BC5-7DA7-4C48-BC94-DCA7796530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69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DF22-359F-49DB-8B6C-C827FF0C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2" y="344541"/>
            <a:ext cx="11995484" cy="615016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SATISFACTORY ACADEMIC PROGRESS and ACADMEMIC STANDARDS</a:t>
            </a:r>
            <a:br>
              <a:rPr lang="en-US" sz="2400" dirty="0"/>
            </a:br>
            <a:r>
              <a:rPr lang="en-US" sz="24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http://www.oregoncoastcc.org/sap/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60AD95-33DC-46E8-9ADB-684D58417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309" y="1295400"/>
            <a:ext cx="5078677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SAP (Financial Aid Recipients)</a:t>
            </a:r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https://www.pcc.edu/enroll/paying-for-college/financial-aid/maintain-eligibility/satisfactory-academic-progress.html</a:t>
            </a:r>
            <a:endParaRPr lang="en-US" sz="1500" b="1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000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Maintaining a cumulative grade point average of a 2.0 or higher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Successful completion of two-thirds of attempted credits each term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Ability to complete declared degree or certificate within 150% maximum timeframe limit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Financial Aid Good Standing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Financial Aid Warning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Financial Aid Suspension - </a:t>
            </a:r>
            <a:r>
              <a:rPr lang="en-US" sz="1400" dirty="0">
                <a:solidFill>
                  <a:schemeClr val="tx1"/>
                </a:solidFill>
              </a:rPr>
              <a:t>Must do appeal with Advisor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Financial Aid Probation - </a:t>
            </a:r>
            <a:r>
              <a:rPr lang="en-US" sz="1300" dirty="0">
                <a:solidFill>
                  <a:schemeClr val="tx1"/>
                </a:solidFill>
              </a:rPr>
              <a:t>Must  be in good standing for 1 term and follow plan.</a:t>
            </a:r>
          </a:p>
          <a:p>
            <a:pPr lvl="1"/>
            <a:endParaRPr lang="en-US" sz="16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16A69EC-DEE3-447B-ACF0-31C39908F518}"/>
              </a:ext>
            </a:extLst>
          </p:cNvPr>
          <p:cNvSpPr txBox="1">
            <a:spLocks/>
          </p:cNvSpPr>
          <p:nvPr/>
        </p:nvSpPr>
        <p:spPr>
          <a:xfrm>
            <a:off x="6500706" y="1295400"/>
            <a:ext cx="5078677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ACADEMIC STANDING (Everyone) </a:t>
            </a:r>
            <a:r>
              <a:rPr lang="en-US" sz="14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https://www.pcc.edu/resources/student-records/academic-progress/academic-standards.html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Maintaining a cumulative grade point average of a 2.0 or higher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Successful completion of two-thirds of attempted credits each term</a:t>
            </a:r>
            <a:endParaRPr lang="en-US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Academic Warning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Academic Probation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Academic Suspension - </a:t>
            </a:r>
            <a:r>
              <a:rPr lang="en-US" sz="1600" dirty="0">
                <a:solidFill>
                  <a:schemeClr val="tx1"/>
                </a:solidFill>
              </a:rPr>
              <a:t>Must do appeal/re-entry form  with Advisor</a:t>
            </a: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3956254-6151-DD44-AB1A-EE0F978020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82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5650" y="223242"/>
            <a:ext cx="8534400" cy="1507067"/>
          </a:xfrm>
        </p:spPr>
        <p:txBody>
          <a:bodyPr>
            <a:normAutofit/>
          </a:bodyPr>
          <a:lstStyle/>
          <a:p>
            <a:r>
              <a:rPr lang="en-US" sz="4800" b="1" dirty="0"/>
              <a:t>What is financial aid?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0912" y="1730309"/>
            <a:ext cx="4524949" cy="4495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457200" lvl="2">
              <a:spcBef>
                <a:spcPct val="0"/>
              </a:spcBef>
              <a:spcAft>
                <a:spcPts val="504"/>
              </a:spcAft>
              <a:buClr>
                <a:srgbClr val="DD0000"/>
              </a:buClr>
            </a:pPr>
            <a:r>
              <a:rPr lang="en-US" sz="3200" b="1" dirty="0">
                <a:solidFill>
                  <a:srgbClr val="8EB4E3"/>
                </a:solidFill>
              </a:rPr>
              <a:t>Grants</a:t>
            </a:r>
          </a:p>
          <a:p>
            <a:pPr marL="800100" lvl="1" indent="-342900">
              <a:spcBef>
                <a:spcPct val="0"/>
              </a:spcBef>
              <a:buClr>
                <a:srgbClr val="FFC61E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Eligibility based on financial need</a:t>
            </a:r>
          </a:p>
          <a:p>
            <a:pPr marL="800100" lvl="1" indent="-342900">
              <a:spcBef>
                <a:spcPct val="0"/>
              </a:spcBef>
              <a:spcAft>
                <a:spcPts val="1200"/>
              </a:spcAft>
              <a:buClr>
                <a:srgbClr val="FFC61E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No repayment required</a:t>
            </a:r>
          </a:p>
          <a:p>
            <a:pPr marL="457200" lvl="2">
              <a:spcBef>
                <a:spcPct val="0"/>
              </a:spcBef>
              <a:buClr>
                <a:srgbClr val="DD0000"/>
              </a:buClr>
            </a:pPr>
            <a:r>
              <a:rPr lang="en-US" sz="3200" b="1" dirty="0">
                <a:solidFill>
                  <a:srgbClr val="8EB4E3"/>
                </a:solidFill>
              </a:rPr>
              <a:t>Loans</a:t>
            </a:r>
          </a:p>
          <a:p>
            <a:pPr marL="800100" lvl="1" indent="-342900">
              <a:spcBef>
                <a:spcPct val="0"/>
              </a:spcBef>
              <a:buClr>
                <a:srgbClr val="FFC61E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Must be paid back with interest</a:t>
            </a:r>
            <a:endParaRPr lang="en-US" sz="3200" b="1" dirty="0"/>
          </a:p>
          <a:p>
            <a:pPr marL="800100" lvl="1" indent="-342900">
              <a:spcBef>
                <a:spcPct val="0"/>
              </a:spcBef>
              <a:spcAft>
                <a:spcPts val="1200"/>
              </a:spcAft>
              <a:buClr>
                <a:srgbClr val="FFC61E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Interest is a fee charged for borrowing money</a:t>
            </a:r>
          </a:p>
          <a:p>
            <a:pPr marL="457200" lvl="2">
              <a:spcBef>
                <a:spcPct val="0"/>
              </a:spcBef>
              <a:spcAft>
                <a:spcPts val="1200"/>
              </a:spcAft>
              <a:buClr>
                <a:srgbClr val="DD0000"/>
              </a:buClr>
            </a:pPr>
            <a:r>
              <a:rPr lang="en-US" sz="3200" b="1" dirty="0">
                <a:solidFill>
                  <a:srgbClr val="8EB4E3"/>
                </a:solidFill>
              </a:rPr>
              <a:t>Scholarships</a:t>
            </a:r>
          </a:p>
          <a:p>
            <a:pPr marL="800100" lvl="1" indent="-342900">
              <a:spcBef>
                <a:spcPct val="0"/>
              </a:spcBef>
              <a:spcAft>
                <a:spcPts val="1200"/>
              </a:spcAft>
              <a:buClr>
                <a:srgbClr val="FFC61E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Based on GPA, financial need, achievements, or a combination</a:t>
            </a:r>
          </a:p>
          <a:p>
            <a:pPr marL="800100" lvl="1" indent="-342900">
              <a:spcBef>
                <a:spcPct val="0"/>
              </a:spcBef>
              <a:spcAft>
                <a:spcPts val="1200"/>
              </a:spcAft>
              <a:buClr>
                <a:srgbClr val="FFC61E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FF"/>
                </a:solidFill>
              </a:rPr>
              <a:t>No repayment required</a:t>
            </a:r>
          </a:p>
          <a:p>
            <a:pPr marL="457200" lvl="1" indent="0">
              <a:spcBef>
                <a:spcPct val="0"/>
              </a:spcBef>
              <a:spcAft>
                <a:spcPts val="1200"/>
              </a:spcAft>
              <a:buClr>
                <a:srgbClr val="FFC61E"/>
              </a:buClr>
              <a:buSzPct val="125000"/>
              <a:buNone/>
            </a:pP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938" y="1740447"/>
            <a:ext cx="4206240" cy="4192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14C8280-125B-BB4D-90F2-23D62C6AB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52600" y="226541"/>
            <a:ext cx="7620000" cy="103277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Is my financial aid ready?</a:t>
            </a:r>
          </a:p>
        </p:txBody>
      </p:sp>
      <p:pic>
        <p:nvPicPr>
          <p:cNvPr id="4" name="Picture 3" descr="screenshot with view or print award circl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0789"/>
            <a:ext cx="5943600" cy="4206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001000" y="1294620"/>
            <a:ext cx="32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Check the status is your myPCC account.</a:t>
            </a:r>
          </a:p>
          <a:p>
            <a:endParaRPr lang="en-US" dirty="0"/>
          </a:p>
          <a:p>
            <a:r>
              <a:rPr lang="en-US" dirty="0"/>
              <a:t>Your financial aid is ready if you have satisfied all of your financial aid requirements, and have a financial aid offer that you have accepted the terms and conditions of.</a:t>
            </a:r>
          </a:p>
          <a:p>
            <a:r>
              <a:rPr lang="en-US" dirty="0"/>
              <a:t> </a:t>
            </a: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838DF26-530B-2A47-AC2A-0B0AF6302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55B88A-C127-47B3-B317-724BD4EA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07A923-368D-45E6-AACC-9ECE4057A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E16B44-FE3C-4330-AF20-E869FC7B7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CB6733-6A12-4A1C-87C3-B676FB381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54CCFD-DC5E-453F-B95A-F045ED9B2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E826A39-89EA-44EA-ABC5-F44693492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800" b="1" kern="1200" cap="all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What if I have an award letter that I have accepted in my myPCC account?</a:t>
            </a:r>
            <a:br>
              <a:rPr lang="en-US" sz="2800" b="1" kern="1200" cap="all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800" b="1" kern="1200" cap="all" dirty="0">
              <a:ln w="3175" cmpd="sng"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CD7579-B58F-49DF-93D2-C77D5BA066E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820150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1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8AF15F8-B36B-AD48-AFFB-F17CC0C17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799"/>
            <a:ext cx="11734800" cy="1447800"/>
          </a:xfrm>
        </p:spPr>
        <p:txBody>
          <a:bodyPr>
            <a:normAutofit fontScale="90000"/>
          </a:bodyPr>
          <a:lstStyle/>
          <a:p>
            <a:pPr lvl="0"/>
            <a:br>
              <a:rPr lang="en-US" dirty="0"/>
            </a:br>
            <a:r>
              <a:rPr lang="en-US" b="1" dirty="0"/>
              <a:t>If I’m expecting a refund, how will I get it and when? </a:t>
            </a:r>
            <a:br>
              <a:rPr lang="en-US" sz="4000" b="1" dirty="0"/>
            </a:br>
            <a:endParaRPr lang="en-US" sz="4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990601" y="1143001"/>
          <a:ext cx="9447213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2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9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2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Award Status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Type of 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When I will</a:t>
                      </a:r>
                      <a:r>
                        <a:rPr lang="en-US" sz="2000" baseline="0" dirty="0"/>
                        <a:t> receive the refund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794">
                <a:tc>
                  <a:txBody>
                    <a:bodyPr/>
                    <a:lstStyle/>
                    <a:p>
                      <a:r>
                        <a:rPr lang="en-US" sz="2000" dirty="0"/>
                        <a:t>Accepted award letter and no financial aid requirements before the start of the term.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Approximately</a:t>
                      </a:r>
                      <a:r>
                        <a:rPr lang="en-US" sz="2000" baseline="0" dirty="0"/>
                        <a:t> the 3</a:t>
                      </a:r>
                      <a:r>
                        <a:rPr lang="en-US" sz="2000" baseline="30000" dirty="0"/>
                        <a:t>rd</a:t>
                      </a:r>
                      <a:r>
                        <a:rPr lang="en-US" sz="2000" baseline="0" dirty="0"/>
                        <a:t> week of the term.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1154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Accepted award letter and no financial aid requirements before the start of the term.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 </a:t>
                      </a:r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Student who has borrowed student loans before - Approximately</a:t>
                      </a:r>
                      <a:r>
                        <a:rPr lang="en-US" sz="2000" baseline="0" dirty="0"/>
                        <a:t> the 3</a:t>
                      </a:r>
                      <a:r>
                        <a:rPr lang="en-US" sz="2000" baseline="30000" dirty="0"/>
                        <a:t>rd</a:t>
                      </a:r>
                      <a:r>
                        <a:rPr lang="en-US" sz="2000" baseline="0" dirty="0"/>
                        <a:t> week of the term.</a:t>
                      </a:r>
                    </a:p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/>
                    </a:p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/>
                        <a:t>First time loan borrower – loan money will be held for 30 days from the start of the term.</a:t>
                      </a:r>
                      <a:endParaRPr lang="en-US" sz="2000" b="1" dirty="0"/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691B283-A48D-0D44-9D26-F166A1EE3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9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A51B-52B7-4F42-BBB0-39461B10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OCCC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598FE-ABE9-45BB-AF0A-C0F20ECF6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Placeholder for video of President and Dean of Students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0A6B1FD-7A12-B143-9E08-D39E70891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956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775" y="152401"/>
            <a:ext cx="10360501" cy="1223963"/>
          </a:xfrm>
        </p:spPr>
        <p:txBody>
          <a:bodyPr>
            <a:normAutofit/>
          </a:bodyPr>
          <a:lstStyle/>
          <a:p>
            <a:r>
              <a:rPr lang="en-US" sz="4000" b="1" dirty="0"/>
              <a:t>What about scholarships?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1" y="2057400"/>
            <a:ext cx="5078677" cy="327660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oregoncoastcc.org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oregonstudentaid.gov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oregoncis.uoregon.edu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586"/>
          <a:stretch/>
        </p:blipFill>
        <p:spPr>
          <a:xfrm>
            <a:off x="6405782" y="1524000"/>
            <a:ext cx="5352752" cy="35267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1" y="5599539"/>
            <a:ext cx="10848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cap="all" dirty="0">
                <a:solidFill>
                  <a:srgbClr val="FFFFFF"/>
                </a:solidFill>
                <a:latin typeface="PT Sans"/>
              </a:rPr>
              <a:t>OCCC homepage, Quick links (bottom Right  of page)  </a:t>
            </a:r>
            <a:r>
              <a:rPr lang="en-US" sz="2000" b="1" cap="all" dirty="0">
                <a:solidFill>
                  <a:srgbClr val="FFFFFF"/>
                </a:solidFill>
                <a:latin typeface="PT Sans"/>
              </a:rPr>
              <a:t>http://www.oregoncoastcc.org/QUICK LINKS 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hlinkClick r:id="rId3"/>
              </a:rPr>
              <a:t>Scholarships</a:t>
            </a:r>
            <a:endParaRPr lang="en-US" dirty="0">
              <a:solidFill>
                <a:srgbClr val="535353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925153-7969-F745-AB5C-C9AFDA5CD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Payment deadlines</a:t>
            </a:r>
          </a:p>
        </p:txBody>
      </p:sp>
      <p:pic>
        <p:nvPicPr>
          <p:cNvPr id="5" name="Picture 4" descr="A close up of a black keyboard&#10;&#10;Description automatically generated">
            <a:extLst>
              <a:ext uri="{FF2B5EF4-FFF2-40B4-BE49-F238E27FC236}">
                <a16:creationId xmlns:a16="http://schemas.microsoft.com/office/drawing/2014/main" id="{4AF57130-1520-4A9C-9698-FACE26F46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0" y="970972"/>
            <a:ext cx="3185108" cy="3092517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5696" y="733646"/>
            <a:ext cx="6593129" cy="39018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In general, the payment deadline occurs in the week </a:t>
            </a:r>
            <a:r>
              <a:rPr lang="en-US" b="1" dirty="0">
                <a:solidFill>
                  <a:schemeClr val="tx1"/>
                </a:solidFill>
              </a:rPr>
              <a:t>before</a:t>
            </a:r>
            <a:r>
              <a:rPr lang="en-US" dirty="0">
                <a:solidFill>
                  <a:schemeClr val="tx1"/>
                </a:solidFill>
              </a:rPr>
              <a:t> classes start each term.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chemeClr val="tx1"/>
                </a:solidFill>
              </a:rPr>
              <a:t>             	 </a:t>
            </a:r>
            <a:r>
              <a:rPr lang="en-US" b="1" dirty="0">
                <a:solidFill>
                  <a:srgbClr val="FFC000"/>
                </a:solidFill>
              </a:rPr>
              <a:t>For Fall this is September 20, 2019  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chemeClr val="tx1"/>
                </a:solidFill>
              </a:rPr>
              <a:t>By the payment deadline you must do one of the following: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Have a financial aid offer accepted that covers the full amount of tuition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Pay your tuition bill in full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Have an approved payment plan on file and have made your first payment</a:t>
            </a:r>
          </a:p>
          <a:p>
            <a:pPr marL="0" indent="0"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chemeClr val="tx1"/>
                </a:solidFill>
              </a:rPr>
              <a:t>Students who have not paid or put a plan in place by the payment deadline </a:t>
            </a:r>
            <a:r>
              <a:rPr lang="en-US" sz="1400" b="1" dirty="0">
                <a:solidFill>
                  <a:schemeClr val="tx1"/>
                </a:solidFill>
              </a:rPr>
              <a:t>will be dropped from their classes.</a:t>
            </a:r>
          </a:p>
        </p:txBody>
      </p:sp>
      <p:pic>
        <p:nvPicPr>
          <p:cNvPr id="16" name="Picture 1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F7D2FCE-7257-1F4C-9F30-71991EBC5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1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D2600CBB-0CF8-4237-8491-B7864363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1552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Check your knowledge</a:t>
            </a:r>
          </a:p>
        </p:txBody>
      </p:sp>
      <p:sp>
        <p:nvSpPr>
          <p:cNvPr id="22" name="Snip Diagonal Corner Rectangle 21">
            <a:extLst>
              <a:ext uri="{FF2B5EF4-FFF2-40B4-BE49-F238E27FC236}">
                <a16:creationId xmlns:a16="http://schemas.microsoft.com/office/drawing/2014/main" id="{E4CBBC1E-991D-4CF9-BCA5-AB149687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E78324-B75D-452A-8D27-DDF47C8572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766980"/>
              </p:ext>
            </p:extLst>
          </p:nvPr>
        </p:nvGraphicFramePr>
        <p:xfrm>
          <a:off x="965200" y="642939"/>
          <a:ext cx="10255250" cy="34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B46AD06-43CC-CB4A-808F-DB323AA22B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99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7986E7-0E3C-4F64-886E-935DDCB83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3033" y="1420238"/>
            <a:ext cx="4415786" cy="4751961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03D17F-F79E-40E5-9563-A1CFFCC06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5D5775-627F-4588-82B3-905EDF231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7F2A20-5DE4-4BC0-91EA-5FFE33A4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536BA0-56C7-429C-B41E-B5724F0CD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F15726F-71BE-4007-B9B6-0A1AA0D52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766862-93F3-4988-8DBC-3A85FEB7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685799"/>
            <a:ext cx="10363234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Registering for classes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F47E7-2FFC-4107-B258-354B478D9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3843867"/>
            <a:ext cx="6400800" cy="1947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Step-by-Step guide</a:t>
            </a:r>
          </a:p>
        </p:txBody>
      </p:sp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ECD8EE8-AA6E-884E-B9BA-125FB8B1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41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177" y="393214"/>
            <a:ext cx="10591800" cy="563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Contact Information for resetting password and permission codes for courses</a:t>
            </a:r>
            <a:r>
              <a:rPr lang="en-US" sz="2399" b="1" dirty="0"/>
              <a:t>:</a:t>
            </a:r>
          </a:p>
          <a:p>
            <a:pPr algn="ctr"/>
            <a:endParaRPr lang="en-US" sz="2399" b="1" dirty="0"/>
          </a:p>
          <a:p>
            <a:pPr algn="ctr"/>
            <a:r>
              <a:rPr lang="en-US" sz="2399" dirty="0"/>
              <a:t>Please call Student Services (Newport) 541-867-8501</a:t>
            </a:r>
          </a:p>
          <a:p>
            <a:pPr algn="ctr"/>
            <a:r>
              <a:rPr lang="en-US" sz="2399" dirty="0"/>
              <a:t>			or</a:t>
            </a:r>
          </a:p>
          <a:p>
            <a:pPr algn="ctr"/>
            <a:r>
              <a:rPr lang="en-US" sz="2399" dirty="0"/>
              <a:t>Student Services (Lincoln City) 541-996-6222</a:t>
            </a:r>
          </a:p>
          <a:p>
            <a:r>
              <a:rPr lang="en-US" sz="2399" dirty="0"/>
              <a:t>	</a:t>
            </a:r>
          </a:p>
          <a:p>
            <a:r>
              <a:rPr lang="en-US" sz="2399" dirty="0"/>
              <a:t>Student Services can reset your MyOCCC password.  Please provide photo ID or be prepared to correctly answer three questions to verify your identity.</a:t>
            </a:r>
          </a:p>
          <a:p>
            <a:endParaRPr lang="en-US" sz="2399" dirty="0"/>
          </a:p>
          <a:p>
            <a:pPr algn="ctr"/>
            <a:r>
              <a:rPr lang="en-US" sz="2399" b="1" dirty="0"/>
              <a:t>Please contact your </a:t>
            </a:r>
            <a:r>
              <a:rPr lang="en-US" sz="2399" b="1" u="sng" dirty="0"/>
              <a:t>instructor</a:t>
            </a:r>
            <a:r>
              <a:rPr lang="en-US" sz="2399" b="1" dirty="0"/>
              <a:t> if you need a</a:t>
            </a:r>
          </a:p>
          <a:p>
            <a:pPr algn="ctr"/>
            <a:r>
              <a:rPr lang="en-US" sz="2399" b="1" dirty="0"/>
              <a:t> 4-digit permission code to add a class</a:t>
            </a:r>
            <a:r>
              <a:rPr lang="en-US" sz="2399" dirty="0"/>
              <a:t>.</a:t>
            </a:r>
          </a:p>
          <a:p>
            <a:r>
              <a:rPr lang="en-US" sz="2399" dirty="0"/>
              <a:t>	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AEB8EE2-E51C-7A4A-8FCC-B2056ACD5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55B88A-C127-47B3-B317-724BD4EA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07A923-368D-45E6-AACC-9ECE4057A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E16B44-FE3C-4330-AF20-E869FC7B7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CB6733-6A12-4A1C-87C3-B676FB381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54CCFD-DC5E-453F-B95A-F045ED9B2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E826A39-89EA-44EA-ABC5-F44693492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3715E8A-886B-4E4D-96DA-7748C9DE7D8D}"/>
              </a:ext>
            </a:extLst>
          </p:cNvPr>
          <p:cNvSpPr txBox="1"/>
          <p:nvPr/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Ways to take classes at OCCC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6D1B081-2E15-4600-98E7-2DD97A8DF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565566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007A3DA-0068-2142-9107-00FD853187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59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150" y="63128"/>
            <a:ext cx="11286383" cy="267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99" b="1" dirty="0"/>
              <a:t>MY OCCC   How to register for a class, </a:t>
            </a:r>
          </a:p>
          <a:p>
            <a:r>
              <a:rPr lang="en-US" sz="2399" dirty="0"/>
              <a:t>OCCC students register online for courses by logging into his/her </a:t>
            </a:r>
            <a:r>
              <a:rPr lang="en-US" sz="2399" u="sng" dirty="0"/>
              <a:t>MyOCCC</a:t>
            </a:r>
            <a:r>
              <a:rPr lang="en-US" sz="2399" dirty="0"/>
              <a:t> account.  The OCCC Student ID # was on the Admission Letter; the User Name and Password were created by the student when completing the application. </a:t>
            </a:r>
          </a:p>
          <a:p>
            <a:endParaRPr lang="en-US" sz="2399" dirty="0"/>
          </a:p>
          <a:p>
            <a:r>
              <a:rPr lang="en-US" sz="2399" dirty="0"/>
              <a:t>MyOCCC Log In Screen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429" y="1914883"/>
            <a:ext cx="7141890" cy="5009432"/>
          </a:xfrm>
          <a:prstGeom prst="rect">
            <a:avLst/>
          </a:prstGeom>
        </p:spPr>
      </p:pic>
      <p:pic>
        <p:nvPicPr>
          <p:cNvPr id="4" name="Picture 3" descr="File:&lt;strong&gt;Arrow&lt;/strong&gt; southwest.svg - Wikimedia Common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869">
            <a:off x="9002497" y="3393202"/>
            <a:ext cx="1852090" cy="1466242"/>
          </a:xfrm>
          <a:prstGeom prst="rect">
            <a:avLst/>
          </a:prstGeom>
        </p:spPr>
      </p:pic>
      <p:pic>
        <p:nvPicPr>
          <p:cNvPr id="5" name="Picture 4" descr="File:&lt;strong&gt;Arrow&lt;/strong&gt; southwest.svg - Wikimedia Common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5">
            <a:off x="9875996" y="4470593"/>
            <a:ext cx="1761631" cy="1605042"/>
          </a:xfrm>
          <a:prstGeom prst="rect">
            <a:avLst/>
          </a:prstGeom>
        </p:spPr>
      </p:pic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D6FFE76-D0D2-3446-9CC8-C49D64E6A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5142" y="106795"/>
            <a:ext cx="8104586" cy="1199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99" dirty="0"/>
              <a:t>First – How to register for a class</a:t>
            </a:r>
          </a:p>
          <a:p>
            <a:r>
              <a:rPr lang="en-US" sz="2399" dirty="0"/>
              <a:t>After logging into your </a:t>
            </a:r>
            <a:r>
              <a:rPr lang="en-US" sz="2399" u="sng" dirty="0">
                <a:hlinkClick r:id="rId2" tooltip="myOCC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myOCCC</a:t>
            </a:r>
            <a:r>
              <a:rPr lang="en-US" sz="2399" dirty="0"/>
              <a:t> account, choose the “Register for Classes” option.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781" y="1286434"/>
            <a:ext cx="7789421" cy="5332611"/>
          </a:xfrm>
          <a:prstGeom prst="rect">
            <a:avLst/>
          </a:prstGeom>
        </p:spPr>
      </p:pic>
      <p:pic>
        <p:nvPicPr>
          <p:cNvPr id="4" name="Picture 3" descr="File:&lt;strong&gt;Arrow&lt;/strong&gt; southwest.svg - Wikimedia Common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9330">
            <a:off x="8334104" y="3735225"/>
            <a:ext cx="1744193" cy="1737553"/>
          </a:xfrm>
          <a:prstGeom prst="rect">
            <a:avLst/>
          </a:prstGeom>
        </p:spPr>
      </p:pic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6162E41-7288-054B-B0FF-F7D8A84F7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9843" y="106795"/>
            <a:ext cx="8719887" cy="1199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99" dirty="0"/>
              <a:t> How to drop/withdraw from a class</a:t>
            </a:r>
          </a:p>
          <a:p>
            <a:r>
              <a:rPr lang="en-US" sz="2399" dirty="0"/>
              <a:t>After logging into your </a:t>
            </a:r>
            <a:r>
              <a:rPr lang="en-US" sz="2399" u="sng" dirty="0">
                <a:hlinkClick r:id="rId2" tooltip="myOCCC"/>
              </a:rPr>
              <a:t>myOCCC</a:t>
            </a:r>
            <a:r>
              <a:rPr lang="en-US" sz="2399" dirty="0"/>
              <a:t> account, choose the “Drop/Withdraw from Classes” option.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781" y="1286434"/>
            <a:ext cx="7789421" cy="5332611"/>
          </a:xfrm>
          <a:prstGeom prst="rect">
            <a:avLst/>
          </a:prstGeom>
        </p:spPr>
      </p:pic>
      <p:pic>
        <p:nvPicPr>
          <p:cNvPr id="4" name="Picture 3" descr="File:&lt;strong&gt;Arrow&lt;/strong&gt; southwest.svg - Wikimedia Common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9330">
            <a:off x="8666630" y="2794691"/>
            <a:ext cx="1744193" cy="1737553"/>
          </a:xfrm>
          <a:prstGeom prst="rect">
            <a:avLst/>
          </a:prstGeom>
        </p:spPr>
      </p:pic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90C20BE-F685-8348-AC65-7516A648AE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5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6709" y="152390"/>
            <a:ext cx="10416172" cy="1199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99" dirty="0"/>
              <a:t>Another option:   How to register for a class using a code</a:t>
            </a:r>
          </a:p>
          <a:p>
            <a:r>
              <a:rPr lang="en-US" sz="2399" b="1" dirty="0"/>
              <a:t>Step 1 </a:t>
            </a:r>
            <a:r>
              <a:rPr lang="en-US" sz="2399" dirty="0"/>
              <a:t>- After logging into your </a:t>
            </a:r>
            <a:r>
              <a:rPr lang="en-US" sz="2399" u="sng" dirty="0">
                <a:hlinkClick r:id="rId2" tooltip="myOCCC"/>
              </a:rPr>
              <a:t>myOCCC</a:t>
            </a:r>
            <a:r>
              <a:rPr lang="en-US" sz="2399" dirty="0"/>
              <a:t> account, choose the “Permission to Add a Class with a Code” option.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781" y="1286434"/>
            <a:ext cx="7789421" cy="5332611"/>
          </a:xfrm>
          <a:prstGeom prst="rect">
            <a:avLst/>
          </a:prstGeom>
        </p:spPr>
      </p:pic>
      <p:pic>
        <p:nvPicPr>
          <p:cNvPr id="4" name="Picture 3" descr="File:&lt;strong&gt;Arrow&lt;/strong&gt; southwest.svg - Wikimedia Common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9330">
            <a:off x="9132501" y="3269353"/>
            <a:ext cx="1744193" cy="1737553"/>
          </a:xfrm>
          <a:prstGeom prst="rect">
            <a:avLst/>
          </a:prstGeom>
        </p:spPr>
      </p:pic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82868B3-86AF-1741-9BCE-A2625BD37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3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2CCB2-1B1E-478E-BB27-4F76A5BE2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are some of the reasons that brought you to college?</a:t>
            </a:r>
          </a:p>
          <a:p>
            <a:r>
              <a:rPr lang="en-US" dirty="0">
                <a:solidFill>
                  <a:schemeClr val="tx1"/>
                </a:solidFill>
              </a:rPr>
              <a:t>What strengths do you bring with you?</a:t>
            </a:r>
          </a:p>
          <a:p>
            <a:r>
              <a:rPr lang="en-US" dirty="0">
                <a:solidFill>
                  <a:schemeClr val="tx1"/>
                </a:solidFill>
              </a:rPr>
              <a:t>What will help you to succeed at OCCC?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0518C32-B45C-5141-B0A5-B64A5302E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988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82" y="1441725"/>
            <a:ext cx="7940692" cy="54153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3659" y="277447"/>
            <a:ext cx="9193542" cy="1199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99" dirty="0"/>
              <a:t>How to register for a class using a code (continued)… </a:t>
            </a:r>
          </a:p>
          <a:p>
            <a:pPr algn="ctr"/>
            <a:r>
              <a:rPr lang="en-US" sz="2399" b="1" dirty="0"/>
              <a:t>Step 2</a:t>
            </a:r>
            <a:r>
              <a:rPr lang="en-US" sz="2399" dirty="0"/>
              <a:t>:  Enter the </a:t>
            </a:r>
            <a:r>
              <a:rPr lang="en-US" sz="2399" b="1" dirty="0"/>
              <a:t>four letter code </a:t>
            </a:r>
            <a:r>
              <a:rPr lang="en-US" sz="2399" dirty="0"/>
              <a:t>provided by the instructor</a:t>
            </a:r>
          </a:p>
          <a:p>
            <a:pPr algn="ctr"/>
            <a:r>
              <a:rPr lang="en-US" sz="2399" dirty="0"/>
              <a:t>Press the submit button and continue on with the registration</a:t>
            </a:r>
          </a:p>
        </p:txBody>
      </p:sp>
      <p:pic>
        <p:nvPicPr>
          <p:cNvPr id="4" name="Picture 3" descr="File:&lt;strong&gt;Arrow&lt;/strong&gt; southwest.svg - Wikimedia Common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9330">
            <a:off x="8237385" y="3116993"/>
            <a:ext cx="1744193" cy="1737553"/>
          </a:xfrm>
          <a:prstGeom prst="rect">
            <a:avLst/>
          </a:prstGeom>
        </p:spPr>
      </p:pic>
      <p:sp>
        <p:nvSpPr>
          <p:cNvPr id="5" name="Star: 5 Points 4"/>
          <p:cNvSpPr/>
          <p:nvPr/>
        </p:nvSpPr>
        <p:spPr>
          <a:xfrm>
            <a:off x="4062575" y="4236950"/>
            <a:ext cx="195578" cy="1677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5E40725-6DFA-D549-BE43-1AEAB5319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7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0997" y="277447"/>
            <a:ext cx="9058890" cy="5324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/>
              <a:t>Your next steps:</a:t>
            </a:r>
          </a:p>
          <a:p>
            <a:pPr algn="ctr"/>
            <a:endParaRPr lang="en-US" sz="2399" dirty="0"/>
          </a:p>
          <a:p>
            <a:pPr algn="ctr"/>
            <a:endParaRPr lang="en-US" sz="2399" dirty="0"/>
          </a:p>
          <a:p>
            <a:pPr algn="ctr"/>
            <a:endParaRPr lang="en-US" sz="2399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Register for classes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Communicate your new schedule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Check OCCC email regularly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Check myPCC for missing items if planning to use</a:t>
            </a:r>
          </a:p>
          <a:p>
            <a:r>
              <a:rPr lang="en-US" sz="2800" dirty="0"/>
              <a:t>	 financial aid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Order textbooks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dirty="0"/>
              <a:t>Set up transportation, childcare, etc. plans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CD68967-A9BA-3B4E-9666-A69C1493E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4012-FF64-4E78-BF57-E349FFF5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Reception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2CCB2-1B1E-478E-BB27-4F76A5BE2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Name</a:t>
            </a:r>
          </a:p>
          <a:p>
            <a:r>
              <a:rPr lang="en-US" b="1" dirty="0">
                <a:solidFill>
                  <a:schemeClr val="tx1"/>
                </a:solidFill>
              </a:rPr>
              <a:t>Major / degree if you have selected one (optional)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What are some of the reasons that brought you to college?</a:t>
            </a:r>
          </a:p>
          <a:p>
            <a:r>
              <a:rPr lang="en-US" b="1" dirty="0">
                <a:solidFill>
                  <a:schemeClr val="tx1"/>
                </a:solidFill>
              </a:rPr>
              <a:t>What strengths do you bring with you?</a:t>
            </a:r>
          </a:p>
          <a:p>
            <a:r>
              <a:rPr lang="en-US" b="1" dirty="0">
                <a:solidFill>
                  <a:schemeClr val="tx1"/>
                </a:solidFill>
              </a:rPr>
              <a:t>What will help you to succeed at OCCC?</a:t>
            </a:r>
          </a:p>
        </p:txBody>
      </p:sp>
      <p:pic>
        <p:nvPicPr>
          <p:cNvPr id="5" name="Graphic 4" descr="Users">
            <a:extLst>
              <a:ext uri="{FF2B5EF4-FFF2-40B4-BE49-F238E27FC236}">
                <a16:creationId xmlns:a16="http://schemas.microsoft.com/office/drawing/2014/main" id="{56447502-3EC1-442B-AB58-DC1909C63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0588" y="51318"/>
            <a:ext cx="914400" cy="914400"/>
          </a:xfrm>
          <a:prstGeom prst="rect">
            <a:avLst/>
          </a:prstGeom>
        </p:spPr>
      </p:pic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2512883-B9A9-9B4F-BC6D-941ABF983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4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7986E7-0E3C-4F64-886E-935DDCB83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3033" y="1420238"/>
            <a:ext cx="4415786" cy="4751961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03D17F-F79E-40E5-9563-A1CFFCC06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5D5775-627F-4588-82B3-905EDF231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D7F2A20-5DE4-4BC0-91EA-5FFE33A4D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536BA0-56C7-429C-B41E-B5724F0CD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F15726F-71BE-4007-B9B6-0A1AA0D52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766862-93F3-4988-8DBC-3A85FEB7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685799"/>
            <a:ext cx="842087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Student Success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F47E7-2FFC-4107-B258-354B478D9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3843867"/>
            <a:ext cx="6400800" cy="1947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What </a:t>
            </a:r>
            <a:r>
              <a:rPr lang="en-US" sz="2100" b="1" dirty="0">
                <a:solidFill>
                  <a:schemeClr val="tx2">
                    <a:lumMod val="75000"/>
                  </a:schemeClr>
                </a:solidFill>
              </a:rPr>
              <a:t>YOU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 need to know</a:t>
            </a:r>
          </a:p>
        </p:txBody>
      </p:sp>
      <p:pic>
        <p:nvPicPr>
          <p:cNvPr id="17" name="Picture 1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725C5B2-3193-184D-B6F6-D5115C116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2FDE7CB-A0B9-4C48-80CE-B61F4F9E2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258CC7-31A5-4656-A7C5-16CBDC978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C3ADF9B-28A3-4312-A210-984E680D9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1D75538-7D02-42CE-8091-38ED0178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A61D5E-676C-44A0-8EF0-D68EBB55F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F19251D-8C13-48D6-8334-6FCBB4337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5C93CC1-809B-4CF1-9B81-F5348D040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26804C-7E98-4805-97C1-FA0C840A5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4620"/>
          <a:stretch/>
        </p:blipFill>
        <p:spPr>
          <a:xfrm>
            <a:off x="643467" y="643467"/>
            <a:ext cx="4010828" cy="3928533"/>
          </a:xfrm>
          <a:prstGeom prst="rect">
            <a:avLst/>
          </a:prstGeom>
          <a:effectLst>
            <a:outerShdw blurRad="114300" dist="12700" dir="2700000" algn="tl" rotWithShape="0">
              <a:prstClr val="black">
                <a:alpha val="39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DAE77E0-5E35-4751-86AD-8754B2BA7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1912" y="643467"/>
            <a:ext cx="6726620" cy="1481665"/>
          </a:xfrm>
          <a:prstGeom prst="rect">
            <a:avLst/>
          </a:prstGeom>
          <a:solidFill>
            <a:schemeClr val="tx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65DCBB-D8D0-4DF6-815D-5CE64A9B0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4753777"/>
            <a:ext cx="4007453" cy="1460755"/>
          </a:xfrm>
          <a:prstGeom prst="rect">
            <a:avLst/>
          </a:prstGeom>
          <a:solidFill>
            <a:schemeClr val="tx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3C608-16E4-481E-9BF1-06958475B5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0"/>
          <a:stretch/>
        </p:blipFill>
        <p:spPr bwMode="auto">
          <a:xfrm>
            <a:off x="4818537" y="2285999"/>
            <a:ext cx="6729995" cy="3928533"/>
          </a:xfrm>
          <a:prstGeom prst="rect">
            <a:avLst/>
          </a:prstGeom>
          <a:noFill/>
          <a:effectLst>
            <a:outerShdw blurRad="114300" dist="12700" dir="2700000" algn="tl" rotWithShape="0">
              <a:prstClr val="black">
                <a:alpha val="39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9D28F5-9618-403D-AA02-31647A22D161}"/>
              </a:ext>
            </a:extLst>
          </p:cNvPr>
          <p:cNvSpPr txBox="1"/>
          <p:nvPr/>
        </p:nvSpPr>
        <p:spPr>
          <a:xfrm>
            <a:off x="757359" y="4753777"/>
            <a:ext cx="3747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Kimberly Jones, Enrollment Services Manager</a:t>
            </a:r>
          </a:p>
          <a:p>
            <a:endParaRPr lang="en-US" dirty="0"/>
          </a:p>
          <a:p>
            <a:r>
              <a:rPr lang="en-US" dirty="0"/>
              <a:t>Cindy Carlson, Dean of Students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266650-DD4E-4E9C-98EB-B11F8CBE7F81}"/>
              </a:ext>
            </a:extLst>
          </p:cNvPr>
          <p:cNvSpPr txBox="1"/>
          <p:nvPr/>
        </p:nvSpPr>
        <p:spPr>
          <a:xfrm>
            <a:off x="6852386" y="1020625"/>
            <a:ext cx="2337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Blake Hagan</a:t>
            </a:r>
          </a:p>
          <a:p>
            <a:r>
              <a:rPr lang="en-US" sz="1400" dirty="0"/>
              <a:t>Aquarium Science</a:t>
            </a:r>
          </a:p>
          <a:p>
            <a:r>
              <a:rPr lang="en-US" sz="1400" dirty="0"/>
              <a:t>Accounting &amp;</a:t>
            </a:r>
          </a:p>
          <a:p>
            <a:r>
              <a:rPr lang="en-US" sz="1400" dirty="0"/>
              <a:t>Administrative Programs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292746-7E67-4FCE-BAB1-C210EAFACB1F}"/>
              </a:ext>
            </a:extLst>
          </p:cNvPr>
          <p:cNvSpPr txBox="1"/>
          <p:nvPr/>
        </p:nvSpPr>
        <p:spPr>
          <a:xfrm>
            <a:off x="4903005" y="1020626"/>
            <a:ext cx="19849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Theresa Harper</a:t>
            </a:r>
          </a:p>
          <a:p>
            <a:r>
              <a:rPr lang="en-US" sz="1400" dirty="0"/>
              <a:t>Early Childhood</a:t>
            </a:r>
          </a:p>
          <a:p>
            <a:r>
              <a:rPr lang="en-US" sz="1400" dirty="0"/>
              <a:t>Pre-Education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7F60CE-68C1-4D4E-8556-FF0612ADEFF8}"/>
              </a:ext>
            </a:extLst>
          </p:cNvPr>
          <p:cNvSpPr txBox="1"/>
          <p:nvPr/>
        </p:nvSpPr>
        <p:spPr>
          <a:xfrm>
            <a:off x="9154736" y="1020625"/>
            <a:ext cx="23379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Colleen Doherty</a:t>
            </a:r>
          </a:p>
          <a:p>
            <a:r>
              <a:rPr lang="en-US" sz="1400" dirty="0"/>
              <a:t>Nursing &amp;</a:t>
            </a:r>
          </a:p>
          <a:p>
            <a:r>
              <a:rPr lang="en-US" sz="1400" dirty="0"/>
              <a:t>Allied Health Programs</a:t>
            </a:r>
          </a:p>
        </p:txBody>
      </p:sp>
      <p:pic>
        <p:nvPicPr>
          <p:cNvPr id="23" name="Picture 2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3EFF3BF-F05E-3147-B68D-EF1089850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6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41C0-EB82-43EE-8882-3560A864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en-US" dirty="0"/>
              <a:t>OCCC Website  -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58145-C1FF-47C5-B446-CA39B03EB48F}"/>
              </a:ext>
            </a:extLst>
          </p:cNvPr>
          <p:cNvSpPr txBox="1"/>
          <p:nvPr/>
        </p:nvSpPr>
        <p:spPr>
          <a:xfrm>
            <a:off x="454156" y="2097983"/>
            <a:ext cx="5379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the top of the website, select the </a:t>
            </a:r>
            <a:br>
              <a:rPr lang="en-US" dirty="0"/>
            </a:br>
            <a:r>
              <a:rPr lang="en-US" dirty="0"/>
              <a:t>‘Student Services’ menu for easy links </a:t>
            </a:r>
            <a:br>
              <a:rPr lang="en-US" dirty="0"/>
            </a:br>
            <a:r>
              <a:rPr lang="en-US" dirty="0"/>
              <a:t>to a variety of resources, such as: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Course Schedules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Library Information and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Complaints, Feedback and Appeals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Rights and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Student E-mail Instructions (Advisor Resources)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http://www.oregoncoastcc.org/student-email-setup-and-access/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59E08E-0E86-4D46-8A03-AB4DBA70BAF7}"/>
              </a:ext>
            </a:extLst>
          </p:cNvPr>
          <p:cNvCxnSpPr>
            <a:cxnSpLocks/>
          </p:cNvCxnSpPr>
          <p:nvPr/>
        </p:nvCxnSpPr>
        <p:spPr>
          <a:xfrm>
            <a:off x="4497355" y="4889241"/>
            <a:ext cx="4581331" cy="529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623AE6-B20A-E449-963D-77A60BD60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09" y="1848677"/>
            <a:ext cx="5708950" cy="4124740"/>
          </a:xfrm>
          <a:prstGeom prst="rect">
            <a:avLst/>
          </a:prstGeom>
        </p:spPr>
      </p:pic>
      <p:pic>
        <p:nvPicPr>
          <p:cNvPr id="11" name="Picture 1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C0BFC48-AE08-1645-B46F-E173D928D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925" y="4902409"/>
            <a:ext cx="2865967" cy="25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7299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2154</Words>
  <Application>Microsoft Macintosh PowerPoint</Application>
  <PresentationFormat>Widescreen</PresentationFormat>
  <Paragraphs>352</Paragraphs>
  <Slides>51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Century Gothic</vt:lpstr>
      <vt:lpstr>PT Sans</vt:lpstr>
      <vt:lpstr>Wingdings</vt:lpstr>
      <vt:lpstr>Wingdings 3</vt:lpstr>
      <vt:lpstr>Slice</vt:lpstr>
      <vt:lpstr>Welcome to Oregon Coast Community College</vt:lpstr>
      <vt:lpstr>In this orientation:</vt:lpstr>
      <vt:lpstr>At the end of the orientation…</vt:lpstr>
      <vt:lpstr>Welcome to OCCC</vt:lpstr>
      <vt:lpstr>Think about it</vt:lpstr>
      <vt:lpstr>Reception line</vt:lpstr>
      <vt:lpstr>Student Success</vt:lpstr>
      <vt:lpstr>PowerPoint Presentation</vt:lpstr>
      <vt:lpstr>OCCC Website  - resources</vt:lpstr>
      <vt:lpstr>Do you know? If not yet, you will…</vt:lpstr>
      <vt:lpstr>Will College be different than what you’re used to?</vt:lpstr>
      <vt:lpstr>How much time do you have? How much will you need for classes?</vt:lpstr>
      <vt:lpstr>Calendars, planners, Time management tools</vt:lpstr>
      <vt:lpstr>Placeholder for student voices</vt:lpstr>
      <vt:lpstr>You’re not in this alone</vt:lpstr>
      <vt:lpstr>You’re not in this alone</vt:lpstr>
      <vt:lpstr>Student Involvment</vt:lpstr>
      <vt:lpstr>Electronic tools and communication</vt:lpstr>
      <vt:lpstr>Electronic tools and communication</vt:lpstr>
      <vt:lpstr>Important dates</vt:lpstr>
      <vt:lpstr>Drops and withdrawals</vt:lpstr>
      <vt:lpstr>Check your Knowledge</vt:lpstr>
      <vt:lpstr>Academic and career advising</vt:lpstr>
      <vt:lpstr>Do you know? If not yet, you will…</vt:lpstr>
      <vt:lpstr>Growth Mindset</vt:lpstr>
      <vt:lpstr>Career exploration</vt:lpstr>
      <vt:lpstr>Program planning</vt:lpstr>
      <vt:lpstr>Tracking your progress</vt:lpstr>
      <vt:lpstr>Academic integrity and plagiarism</vt:lpstr>
      <vt:lpstr>Tracking your progress:  the mypcc grad plan</vt:lpstr>
      <vt:lpstr>Make the most of your advising appointments</vt:lpstr>
      <vt:lpstr>Check your knowledge</vt:lpstr>
      <vt:lpstr>Paying for school</vt:lpstr>
      <vt:lpstr>Do you know? If not yet, you will…</vt:lpstr>
      <vt:lpstr>SATISFACTORY ACADEMIC PROGRESS and ACADMEMIC STANDARDS http://www.oregoncoastcc.org/sap/</vt:lpstr>
      <vt:lpstr>What is financial aid?</vt:lpstr>
      <vt:lpstr>Is my financial aid ready?</vt:lpstr>
      <vt:lpstr>What if I have an award letter that I have accepted in my myPCC account? </vt:lpstr>
      <vt:lpstr> If I’m expecting a refund, how will I get it and when?  </vt:lpstr>
      <vt:lpstr>What about scholarships?</vt:lpstr>
      <vt:lpstr>Payment deadlines</vt:lpstr>
      <vt:lpstr>Check your knowledge</vt:lpstr>
      <vt:lpstr>Registering for classes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Oregon Coast Community College</dc:title>
  <dc:creator>Theresa Harper</dc:creator>
  <cp:lastModifiedBy>Price, Dave</cp:lastModifiedBy>
  <cp:revision>13</cp:revision>
  <cp:lastPrinted>2019-06-24T15:24:37Z</cp:lastPrinted>
  <dcterms:created xsi:type="dcterms:W3CDTF">2019-05-15T18:35:06Z</dcterms:created>
  <dcterms:modified xsi:type="dcterms:W3CDTF">2019-06-24T16:21:29Z</dcterms:modified>
</cp:coreProperties>
</file>